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1" r:id="rId5"/>
  </p:sldMasterIdLst>
  <p:sldIdLst>
    <p:sldId id="648" r:id="rId6"/>
    <p:sldId id="610" r:id="rId7"/>
    <p:sldId id="611" r:id="rId8"/>
    <p:sldId id="609" r:id="rId9"/>
    <p:sldId id="614" r:id="rId10"/>
    <p:sldId id="615" r:id="rId11"/>
    <p:sldId id="616" r:id="rId12"/>
    <p:sldId id="618" r:id="rId13"/>
    <p:sldId id="612" r:id="rId14"/>
    <p:sldId id="651" r:id="rId15"/>
    <p:sldId id="653" r:id="rId16"/>
    <p:sldId id="652" r:id="rId17"/>
    <p:sldId id="617" r:id="rId18"/>
    <p:sldId id="649" r:id="rId19"/>
    <p:sldId id="650" r:id="rId20"/>
    <p:sldId id="613" r:id="rId2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1942"/>
    <a:srgbClr val="007E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C06979-9166-9852-B6A1-C6F75C9425F3}" v="157" dt="2026-09-10T08:37:29.007"/>
    <p1510:client id="{7DD76B2F-79A3-B4DC-6A14-BF9B9A2CEF7C}" v="84" dt="2026-09-09T20:57:29.606"/>
    <p1510:client id="{F379DA7D-B918-4057-8C32-56825350F173}" v="35" dt="2026-09-10T08:51:34.670"/>
  </p1510:revLst>
</p1510:revInfo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sephine Desert" userId="S::josephine.desert@unice.fr::9f0185d7-a815-4e5c-92b5-3c5e380ccbeb" providerId="AD" clId="Web-{00000000-0000-0000-0000-000000000000}"/>
    <pc:docChg chg="addSld delSld modSld sldOrd">
      <pc:chgData name="Josephine Desert" userId="S::josephine.desert@unice.fr::9f0185d7-a815-4e5c-92b5-3c5e380ccbeb" providerId="AD" clId="Web-{00000000-0000-0000-0000-000000000000}" dt="2026-09-09T08:11:34.068" v="1819" actId="20577"/>
      <pc:docMkLst>
        <pc:docMk/>
      </pc:docMkLst>
      <pc:sldChg chg="addSp modSp">
        <pc:chgData name="Josephine Desert" userId="S::josephine.desert@unice.fr::9f0185d7-a815-4e5c-92b5-3c5e380ccbeb" providerId="AD" clId="Web-{00000000-0000-0000-0000-000000000000}" dt="2026-09-08T07:16:56.610" v="184" actId="1076"/>
        <pc:sldMkLst>
          <pc:docMk/>
          <pc:sldMk cId="2946965671" sldId="612"/>
        </pc:sldMkLst>
        <pc:spChg chg="add mod">
          <ac:chgData name="Josephine Desert" userId="S::josephine.desert@unice.fr::9f0185d7-a815-4e5c-92b5-3c5e380ccbeb" providerId="AD" clId="Web-{00000000-0000-0000-0000-000000000000}" dt="2026-09-08T07:16:56.595" v="183" actId="1076"/>
          <ac:spMkLst>
            <pc:docMk/>
            <pc:sldMk cId="2946965671" sldId="612"/>
            <ac:spMk id="3" creationId="{BF124045-C8E3-09B7-C508-A4844BEE0504}"/>
          </ac:spMkLst>
        </pc:spChg>
        <pc:spChg chg="add mod">
          <ac:chgData name="Josephine Desert" userId="S::josephine.desert@unice.fr::9f0185d7-a815-4e5c-92b5-3c5e380ccbeb" providerId="AD" clId="Web-{00000000-0000-0000-0000-000000000000}" dt="2026-09-08T07:16:56.610" v="184" actId="1076"/>
          <ac:spMkLst>
            <pc:docMk/>
            <pc:sldMk cId="2946965671" sldId="612"/>
            <ac:spMk id="12" creationId="{60A66709-1AAC-DDFB-ABC8-E71315EA72A0}"/>
          </ac:spMkLst>
        </pc:spChg>
      </pc:sldChg>
      <pc:sldChg chg="addSp delSp modSp">
        <pc:chgData name="Josephine Desert" userId="S::josephine.desert@unice.fr::9f0185d7-a815-4e5c-92b5-3c5e380ccbeb" providerId="AD" clId="Web-{00000000-0000-0000-0000-000000000000}" dt="2026-09-08T08:34:34.839" v="1218" actId="1076"/>
        <pc:sldMkLst>
          <pc:docMk/>
          <pc:sldMk cId="360374106" sldId="613"/>
        </pc:sldMkLst>
        <pc:spChg chg="add mod">
          <ac:chgData name="Josephine Desert" userId="S::josephine.desert@unice.fr::9f0185d7-a815-4e5c-92b5-3c5e380ccbeb" providerId="AD" clId="Web-{00000000-0000-0000-0000-000000000000}" dt="2026-09-08T08:34:30.823" v="1209" actId="1076"/>
          <ac:spMkLst>
            <pc:docMk/>
            <pc:sldMk cId="360374106" sldId="613"/>
            <ac:spMk id="3" creationId="{0F6EE7F6-E819-8A1D-EF56-E19D3E810F5A}"/>
          </ac:spMkLst>
        </pc:spChg>
        <pc:spChg chg="mod">
          <ac:chgData name="Josephine Desert" userId="S::josephine.desert@unice.fr::9f0185d7-a815-4e5c-92b5-3c5e380ccbeb" providerId="AD" clId="Web-{00000000-0000-0000-0000-000000000000}" dt="2026-09-08T08:34:34.698" v="1210" actId="1076"/>
          <ac:spMkLst>
            <pc:docMk/>
            <pc:sldMk cId="360374106" sldId="613"/>
            <ac:spMk id="7" creationId="{0F9A7C98-45D6-6F42-9ECE-BE88BFE6AF5C}"/>
          </ac:spMkLst>
        </pc:spChg>
        <pc:spChg chg="mod">
          <ac:chgData name="Josephine Desert" userId="S::josephine.desert@unice.fr::9f0185d7-a815-4e5c-92b5-3c5e380ccbeb" providerId="AD" clId="Web-{00000000-0000-0000-0000-000000000000}" dt="2026-09-08T08:34:34.714" v="1211" actId="1076"/>
          <ac:spMkLst>
            <pc:docMk/>
            <pc:sldMk cId="360374106" sldId="613"/>
            <ac:spMk id="31" creationId="{294F8AB2-3286-6364-B642-F1785580ACDF}"/>
          </ac:spMkLst>
        </pc:spChg>
        <pc:spChg chg="mod">
          <ac:chgData name="Josephine Desert" userId="S::josephine.desert@unice.fr::9f0185d7-a815-4e5c-92b5-3c5e380ccbeb" providerId="AD" clId="Web-{00000000-0000-0000-0000-000000000000}" dt="2026-09-08T08:34:34.745" v="1213" actId="1076"/>
          <ac:spMkLst>
            <pc:docMk/>
            <pc:sldMk cId="360374106" sldId="613"/>
            <ac:spMk id="32" creationId="{B076129C-A904-F1DF-C658-B36A545B96A1}"/>
          </ac:spMkLst>
        </pc:spChg>
        <pc:spChg chg="mod">
          <ac:chgData name="Josephine Desert" userId="S::josephine.desert@unice.fr::9f0185d7-a815-4e5c-92b5-3c5e380ccbeb" providerId="AD" clId="Web-{00000000-0000-0000-0000-000000000000}" dt="2026-09-08T08:34:34.730" v="1212" actId="1076"/>
          <ac:spMkLst>
            <pc:docMk/>
            <pc:sldMk cId="360374106" sldId="613"/>
            <ac:spMk id="33" creationId="{5D191B5F-C19B-6C08-1BFC-86CB55DD0225}"/>
          </ac:spMkLst>
        </pc:spChg>
        <pc:spChg chg="mod">
          <ac:chgData name="Josephine Desert" userId="S::josephine.desert@unice.fr::9f0185d7-a815-4e5c-92b5-3c5e380ccbeb" providerId="AD" clId="Web-{00000000-0000-0000-0000-000000000000}" dt="2026-09-08T08:34:34.777" v="1214" actId="1076"/>
          <ac:spMkLst>
            <pc:docMk/>
            <pc:sldMk cId="360374106" sldId="613"/>
            <ac:spMk id="35" creationId="{E2B0610C-083C-7335-D3C4-A26502C06FD9}"/>
          </ac:spMkLst>
        </pc:spChg>
        <pc:spChg chg="mod">
          <ac:chgData name="Josephine Desert" userId="S::josephine.desert@unice.fr::9f0185d7-a815-4e5c-92b5-3c5e380ccbeb" providerId="AD" clId="Web-{00000000-0000-0000-0000-000000000000}" dt="2026-09-08T08:34:34.792" v="1215" actId="1076"/>
          <ac:spMkLst>
            <pc:docMk/>
            <pc:sldMk cId="360374106" sldId="613"/>
            <ac:spMk id="36" creationId="{2EB910BA-947C-4E9D-6F4E-B4654267205E}"/>
          </ac:spMkLst>
        </pc:spChg>
        <pc:spChg chg="mod">
          <ac:chgData name="Josephine Desert" userId="S::josephine.desert@unice.fr::9f0185d7-a815-4e5c-92b5-3c5e380ccbeb" providerId="AD" clId="Web-{00000000-0000-0000-0000-000000000000}" dt="2026-09-08T08:34:34.823" v="1217" actId="1076"/>
          <ac:spMkLst>
            <pc:docMk/>
            <pc:sldMk cId="360374106" sldId="613"/>
            <ac:spMk id="38" creationId="{3593FE42-B8BF-4FC7-32E1-C8486E0155AE}"/>
          </ac:spMkLst>
        </pc:spChg>
        <pc:spChg chg="mod">
          <ac:chgData name="Josephine Desert" userId="S::josephine.desert@unice.fr::9f0185d7-a815-4e5c-92b5-3c5e380ccbeb" providerId="AD" clId="Web-{00000000-0000-0000-0000-000000000000}" dt="2026-09-08T08:34:34.839" v="1218" actId="1076"/>
          <ac:spMkLst>
            <pc:docMk/>
            <pc:sldMk cId="360374106" sldId="613"/>
            <ac:spMk id="39" creationId="{423530E2-14C1-86BF-6FED-3D0AE18283DE}"/>
          </ac:spMkLst>
        </pc:spChg>
        <pc:cxnChg chg="mod">
          <ac:chgData name="Josephine Desert" userId="S::josephine.desert@unice.fr::9f0185d7-a815-4e5c-92b5-3c5e380ccbeb" providerId="AD" clId="Web-{00000000-0000-0000-0000-000000000000}" dt="2026-09-08T08:34:34.808" v="1216" actId="1076"/>
          <ac:cxnSpMkLst>
            <pc:docMk/>
            <pc:sldMk cId="360374106" sldId="613"/>
            <ac:cxnSpMk id="37" creationId="{3245ED0B-765F-A0E9-FDD0-88F7E23E35DB}"/>
          </ac:cxnSpMkLst>
        </pc:cxnChg>
      </pc:sldChg>
      <pc:sldChg chg="modSp">
        <pc:chgData name="Josephine Desert" userId="S::josephine.desert@unice.fr::9f0185d7-a815-4e5c-92b5-3c5e380ccbeb" providerId="AD" clId="Web-{00000000-0000-0000-0000-000000000000}" dt="2026-09-08T07:06:34.156" v="99" actId="20577"/>
        <pc:sldMkLst>
          <pc:docMk/>
          <pc:sldMk cId="142385282" sldId="615"/>
        </pc:sldMkLst>
        <pc:spChg chg="mod">
          <ac:chgData name="Josephine Desert" userId="S::josephine.desert@unice.fr::9f0185d7-a815-4e5c-92b5-3c5e380ccbeb" providerId="AD" clId="Web-{00000000-0000-0000-0000-000000000000}" dt="2026-09-08T07:06:34.156" v="99" actId="20577"/>
          <ac:spMkLst>
            <pc:docMk/>
            <pc:sldMk cId="142385282" sldId="615"/>
            <ac:spMk id="17" creationId="{5D6106AD-187F-7403-8F29-54D6F4DB9F36}"/>
          </ac:spMkLst>
        </pc:spChg>
      </pc:sldChg>
      <pc:sldChg chg="modSp">
        <pc:chgData name="Josephine Desert" userId="S::josephine.desert@unice.fr::9f0185d7-a815-4e5c-92b5-3c5e380ccbeb" providerId="AD" clId="Web-{00000000-0000-0000-0000-000000000000}" dt="2026-09-08T10:49:20.414" v="1222" actId="14100"/>
        <pc:sldMkLst>
          <pc:docMk/>
          <pc:sldMk cId="2432040934" sldId="616"/>
        </pc:sldMkLst>
        <pc:spChg chg="mod">
          <ac:chgData name="Josephine Desert" userId="S::josephine.desert@unice.fr::9f0185d7-a815-4e5c-92b5-3c5e380ccbeb" providerId="AD" clId="Web-{00000000-0000-0000-0000-000000000000}" dt="2026-09-08T10:49:14.164" v="1221" actId="20577"/>
          <ac:spMkLst>
            <pc:docMk/>
            <pc:sldMk cId="2432040934" sldId="616"/>
            <ac:spMk id="6" creationId="{6FE23FE2-FEEF-1E2A-21F3-8EBFB12CE216}"/>
          </ac:spMkLst>
        </pc:spChg>
        <pc:spChg chg="mod">
          <ac:chgData name="Josephine Desert" userId="S::josephine.desert@unice.fr::9f0185d7-a815-4e5c-92b5-3c5e380ccbeb" providerId="AD" clId="Web-{00000000-0000-0000-0000-000000000000}" dt="2026-09-08T10:49:20.414" v="1222" actId="14100"/>
          <ac:spMkLst>
            <pc:docMk/>
            <pc:sldMk cId="2432040934" sldId="616"/>
            <ac:spMk id="13" creationId="{92C12B58-841C-CA43-A147-A3C141AF5BEA}"/>
          </ac:spMkLst>
        </pc:spChg>
      </pc:sldChg>
      <pc:sldChg chg="modSp">
        <pc:chgData name="Josephine Desert" userId="S::josephine.desert@unice.fr::9f0185d7-a815-4e5c-92b5-3c5e380ccbeb" providerId="AD" clId="Web-{00000000-0000-0000-0000-000000000000}" dt="2026-09-08T07:46:39.504" v="390" actId="1076"/>
        <pc:sldMkLst>
          <pc:docMk/>
          <pc:sldMk cId="2700412586" sldId="617"/>
        </pc:sldMkLst>
        <pc:spChg chg="mod">
          <ac:chgData name="Josephine Desert" userId="S::josephine.desert@unice.fr::9f0185d7-a815-4e5c-92b5-3c5e380ccbeb" providerId="AD" clId="Web-{00000000-0000-0000-0000-000000000000}" dt="2026-09-08T07:46:39.504" v="389" actId="1076"/>
          <ac:spMkLst>
            <pc:docMk/>
            <pc:sldMk cId="2700412586" sldId="617"/>
            <ac:spMk id="2" creationId="{538F4067-22A1-ABC5-AC0F-1EFB7EA527AA}"/>
          </ac:spMkLst>
        </pc:spChg>
        <pc:spChg chg="mod">
          <ac:chgData name="Josephine Desert" userId="S::josephine.desert@unice.fr::9f0185d7-a815-4e5c-92b5-3c5e380ccbeb" providerId="AD" clId="Web-{00000000-0000-0000-0000-000000000000}" dt="2026-09-08T07:46:39.504" v="390" actId="1076"/>
          <ac:spMkLst>
            <pc:docMk/>
            <pc:sldMk cId="2700412586" sldId="617"/>
            <ac:spMk id="3" creationId="{4FE1F7CD-778C-855E-4751-28FA60AAD4F2}"/>
          </ac:spMkLst>
        </pc:spChg>
        <pc:spChg chg="mod">
          <ac:chgData name="Josephine Desert" userId="S::josephine.desert@unice.fr::9f0185d7-a815-4e5c-92b5-3c5e380ccbeb" providerId="AD" clId="Web-{00000000-0000-0000-0000-000000000000}" dt="2026-09-08T07:46:39.410" v="382" actId="1076"/>
          <ac:spMkLst>
            <pc:docMk/>
            <pc:sldMk cId="2700412586" sldId="617"/>
            <ac:spMk id="15" creationId="{5E3D84CD-C52A-5FF3-D43A-DBA1D7C6F02B}"/>
          </ac:spMkLst>
        </pc:spChg>
        <pc:spChg chg="mod">
          <ac:chgData name="Josephine Desert" userId="S::josephine.desert@unice.fr::9f0185d7-a815-4e5c-92b5-3c5e380ccbeb" providerId="AD" clId="Web-{00000000-0000-0000-0000-000000000000}" dt="2026-09-08T07:46:39.410" v="383" actId="1076"/>
          <ac:spMkLst>
            <pc:docMk/>
            <pc:sldMk cId="2700412586" sldId="617"/>
            <ac:spMk id="17" creationId="{9C72CFB6-7ABE-00FA-1927-723651C50B04}"/>
          </ac:spMkLst>
        </pc:spChg>
        <pc:spChg chg="mod">
          <ac:chgData name="Josephine Desert" userId="S::josephine.desert@unice.fr::9f0185d7-a815-4e5c-92b5-3c5e380ccbeb" providerId="AD" clId="Web-{00000000-0000-0000-0000-000000000000}" dt="2026-09-08T07:46:39.426" v="384" actId="1076"/>
          <ac:spMkLst>
            <pc:docMk/>
            <pc:sldMk cId="2700412586" sldId="617"/>
            <ac:spMk id="19" creationId="{032F76D7-29D8-4BE9-6A95-65509AFA8787}"/>
          </ac:spMkLst>
        </pc:spChg>
        <pc:spChg chg="mod">
          <ac:chgData name="Josephine Desert" userId="S::josephine.desert@unice.fr::9f0185d7-a815-4e5c-92b5-3c5e380ccbeb" providerId="AD" clId="Web-{00000000-0000-0000-0000-000000000000}" dt="2026-09-08T07:46:39.442" v="385" actId="1076"/>
          <ac:spMkLst>
            <pc:docMk/>
            <pc:sldMk cId="2700412586" sldId="617"/>
            <ac:spMk id="21" creationId="{3F075B01-8236-79B3-9355-EF75729BA084}"/>
          </ac:spMkLst>
        </pc:spChg>
        <pc:spChg chg="mod">
          <ac:chgData name="Josephine Desert" userId="S::josephine.desert@unice.fr::9f0185d7-a815-4e5c-92b5-3c5e380ccbeb" providerId="AD" clId="Web-{00000000-0000-0000-0000-000000000000}" dt="2026-09-08T07:46:39.395" v="381" actId="1076"/>
          <ac:spMkLst>
            <pc:docMk/>
            <pc:sldMk cId="2700412586" sldId="617"/>
            <ac:spMk id="25" creationId="{E52A6268-9D2E-7B38-3964-8BF820BCE863}"/>
          </ac:spMkLst>
        </pc:spChg>
        <pc:spChg chg="mod">
          <ac:chgData name="Josephine Desert" userId="S::josephine.desert@unice.fr::9f0185d7-a815-4e5c-92b5-3c5e380ccbeb" providerId="AD" clId="Web-{00000000-0000-0000-0000-000000000000}" dt="2026-09-08T07:46:39.442" v="386" actId="1076"/>
          <ac:spMkLst>
            <pc:docMk/>
            <pc:sldMk cId="2700412586" sldId="617"/>
            <ac:spMk id="28" creationId="{59EB69B8-30FB-D427-C63E-09EDBA29D0D2}"/>
          </ac:spMkLst>
        </pc:spChg>
        <pc:spChg chg="mod">
          <ac:chgData name="Josephine Desert" userId="S::josephine.desert@unice.fr::9f0185d7-a815-4e5c-92b5-3c5e380ccbeb" providerId="AD" clId="Web-{00000000-0000-0000-0000-000000000000}" dt="2026-09-08T07:46:39.473" v="387" actId="1076"/>
          <ac:spMkLst>
            <pc:docMk/>
            <pc:sldMk cId="2700412586" sldId="617"/>
            <ac:spMk id="30" creationId="{CEF795B7-1DF2-2BFE-2C60-03BFD80637C2}"/>
          </ac:spMkLst>
        </pc:spChg>
        <pc:spChg chg="mod">
          <ac:chgData name="Josephine Desert" userId="S::josephine.desert@unice.fr::9f0185d7-a815-4e5c-92b5-3c5e380ccbeb" providerId="AD" clId="Web-{00000000-0000-0000-0000-000000000000}" dt="2026-09-08T07:46:39.473" v="388" actId="1076"/>
          <ac:spMkLst>
            <pc:docMk/>
            <pc:sldMk cId="2700412586" sldId="617"/>
            <ac:spMk id="31" creationId="{2D5C5ACC-8AF3-1FDD-293E-DA828BE55F4F}"/>
          </ac:spMkLst>
        </pc:spChg>
      </pc:sldChg>
      <pc:sldChg chg="addSp delSp modSp">
        <pc:chgData name="Josephine Desert" userId="S::josephine.desert@unice.fr::9f0185d7-a815-4e5c-92b5-3c5e380ccbeb" providerId="AD" clId="Web-{00000000-0000-0000-0000-000000000000}" dt="2026-09-08T07:14:01.256" v="154" actId="1076"/>
        <pc:sldMkLst>
          <pc:docMk/>
          <pc:sldMk cId="1957431212" sldId="618"/>
        </pc:sldMkLst>
        <pc:spChg chg="add mod">
          <ac:chgData name="Josephine Desert" userId="S::josephine.desert@unice.fr::9f0185d7-a815-4e5c-92b5-3c5e380ccbeb" providerId="AD" clId="Web-{00000000-0000-0000-0000-000000000000}" dt="2026-09-08T07:11:22.004" v="119" actId="20577"/>
          <ac:spMkLst>
            <pc:docMk/>
            <pc:sldMk cId="1957431212" sldId="618"/>
            <ac:spMk id="5" creationId="{543F5CCE-B68D-A4F3-1171-8C780487ED5B}"/>
          </ac:spMkLst>
        </pc:spChg>
        <pc:spChg chg="mod">
          <ac:chgData name="Josephine Desert" userId="S::josephine.desert@unice.fr::9f0185d7-a815-4e5c-92b5-3c5e380ccbeb" providerId="AD" clId="Web-{00000000-0000-0000-0000-000000000000}" dt="2026-09-08T07:13:25.583" v="139" actId="1076"/>
          <ac:spMkLst>
            <pc:docMk/>
            <pc:sldMk cId="1957431212" sldId="618"/>
            <ac:spMk id="6" creationId="{C1D97B54-7708-DD46-49E0-79D1D0082DD0}"/>
          </ac:spMkLst>
        </pc:spChg>
        <pc:spChg chg="mod">
          <ac:chgData name="Josephine Desert" userId="S::josephine.desert@unice.fr::9f0185d7-a815-4e5c-92b5-3c5e380ccbeb" providerId="AD" clId="Web-{00000000-0000-0000-0000-000000000000}" dt="2026-09-08T07:13:25.599" v="140" actId="1076"/>
          <ac:spMkLst>
            <pc:docMk/>
            <pc:sldMk cId="1957431212" sldId="618"/>
            <ac:spMk id="8" creationId="{942F5E7D-916E-82A6-207D-71B272599816}"/>
          </ac:spMkLst>
        </pc:spChg>
        <pc:spChg chg="mod">
          <ac:chgData name="Josephine Desert" userId="S::josephine.desert@unice.fr::9f0185d7-a815-4e5c-92b5-3c5e380ccbeb" providerId="AD" clId="Web-{00000000-0000-0000-0000-000000000000}" dt="2026-09-08T07:13:25.599" v="141" actId="1076"/>
          <ac:spMkLst>
            <pc:docMk/>
            <pc:sldMk cId="1957431212" sldId="618"/>
            <ac:spMk id="10" creationId="{039ECC2D-3AB7-30B2-B936-B07086EC8E50}"/>
          </ac:spMkLst>
        </pc:spChg>
        <pc:spChg chg="mod">
          <ac:chgData name="Josephine Desert" userId="S::josephine.desert@unice.fr::9f0185d7-a815-4e5c-92b5-3c5e380ccbeb" providerId="AD" clId="Web-{00000000-0000-0000-0000-000000000000}" dt="2026-09-08T07:13:25.614" v="142" actId="1076"/>
          <ac:spMkLst>
            <pc:docMk/>
            <pc:sldMk cId="1957431212" sldId="618"/>
            <ac:spMk id="12" creationId="{FC7C0F28-6B12-C04E-EF24-1BBA2CA8D514}"/>
          </ac:spMkLst>
        </pc:spChg>
        <pc:picChg chg="add mod">
          <ac:chgData name="Josephine Desert" userId="S::josephine.desert@unice.fr::9f0185d7-a815-4e5c-92b5-3c5e380ccbeb" providerId="AD" clId="Web-{00000000-0000-0000-0000-000000000000}" dt="2026-09-08T07:14:01.256" v="154" actId="1076"/>
          <ac:picMkLst>
            <pc:docMk/>
            <pc:sldMk cId="1957431212" sldId="618"/>
            <ac:picMk id="7" creationId="{78461C95-46D0-4748-88C2-840C551FD7BB}"/>
          </ac:picMkLst>
        </pc:picChg>
        <pc:picChg chg="add mod">
          <ac:chgData name="Josephine Desert" userId="S::josephine.desert@unice.fr::9f0185d7-a815-4e5c-92b5-3c5e380ccbeb" providerId="AD" clId="Web-{00000000-0000-0000-0000-000000000000}" dt="2026-09-08T07:13:58.724" v="153" actId="1076"/>
          <ac:picMkLst>
            <pc:docMk/>
            <pc:sldMk cId="1957431212" sldId="618"/>
            <ac:picMk id="9" creationId="{A6C247EE-20EE-B0D1-FAB0-304623C84AA9}"/>
          </ac:picMkLst>
        </pc:picChg>
      </pc:sldChg>
      <pc:sldChg chg="addSp delSp modSp">
        <pc:chgData name="Josephine Desert" userId="S::josephine.desert@unice.fr::9f0185d7-a815-4e5c-92b5-3c5e380ccbeb" providerId="AD" clId="Web-{00000000-0000-0000-0000-000000000000}" dt="2026-09-08T07:04:12.403" v="66" actId="1076"/>
        <pc:sldMkLst>
          <pc:docMk/>
          <pc:sldMk cId="2173008574" sldId="648"/>
        </pc:sldMkLst>
        <pc:spChg chg="mod">
          <ac:chgData name="Josephine Desert" userId="S::josephine.desert@unice.fr::9f0185d7-a815-4e5c-92b5-3c5e380ccbeb" providerId="AD" clId="Web-{00000000-0000-0000-0000-000000000000}" dt="2026-09-08T07:03:01.682" v="14" actId="1076"/>
          <ac:spMkLst>
            <pc:docMk/>
            <pc:sldMk cId="2173008574" sldId="648"/>
            <ac:spMk id="5" creationId="{F587B24B-B355-D6CC-E638-6701D2C2236E}"/>
          </ac:spMkLst>
        </pc:spChg>
        <pc:spChg chg="add del mod">
          <ac:chgData name="Josephine Desert" userId="S::josephine.desert@unice.fr::9f0185d7-a815-4e5c-92b5-3c5e380ccbeb" providerId="AD" clId="Web-{00000000-0000-0000-0000-000000000000}" dt="2026-09-08T07:04:12.403" v="66" actId="1076"/>
          <ac:spMkLst>
            <pc:docMk/>
            <pc:sldMk cId="2173008574" sldId="648"/>
            <ac:spMk id="7" creationId="{B8DE6438-D999-7252-D351-464153AE9F9E}"/>
          </ac:spMkLst>
        </pc:spChg>
        <pc:spChg chg="add del mod">
          <ac:chgData name="Josephine Desert" userId="S::josephine.desert@unice.fr::9f0185d7-a815-4e5c-92b5-3c5e380ccbeb" providerId="AD" clId="Web-{00000000-0000-0000-0000-000000000000}" dt="2026-09-08T07:04:09.700" v="65" actId="1076"/>
          <ac:spMkLst>
            <pc:docMk/>
            <pc:sldMk cId="2173008574" sldId="648"/>
            <ac:spMk id="17" creationId="{F7874488-0D0E-1EDF-FA7F-15A0A46239AC}"/>
          </ac:spMkLst>
        </pc:spChg>
        <pc:picChg chg="mod">
          <ac:chgData name="Josephine Desert" userId="S::josephine.desert@unice.fr::9f0185d7-a815-4e5c-92b5-3c5e380ccbeb" providerId="AD" clId="Web-{00000000-0000-0000-0000-000000000000}" dt="2026-09-08T07:02:58.541" v="13" actId="1076"/>
          <ac:picMkLst>
            <pc:docMk/>
            <pc:sldMk cId="2173008574" sldId="648"/>
            <ac:picMk id="11" creationId="{308CF25D-62FC-95FC-902E-50714F9BA4C6}"/>
          </ac:picMkLst>
        </pc:picChg>
      </pc:sldChg>
      <pc:sldChg chg="delSp modSp add replId">
        <pc:chgData name="Josephine Desert" userId="S::josephine.desert@unice.fr::9f0185d7-a815-4e5c-92b5-3c5e380ccbeb" providerId="AD" clId="Web-{00000000-0000-0000-0000-000000000000}" dt="2026-09-08T07:47:12.082" v="397" actId="20577"/>
        <pc:sldMkLst>
          <pc:docMk/>
          <pc:sldMk cId="3716128471" sldId="649"/>
        </pc:sldMkLst>
        <pc:spChg chg="mod">
          <ac:chgData name="Josephine Desert" userId="S::josephine.desert@unice.fr::9f0185d7-a815-4e5c-92b5-3c5e380ccbeb" providerId="AD" clId="Web-{00000000-0000-0000-0000-000000000000}" dt="2026-09-08T07:46:45.676" v="395" actId="1076"/>
          <ac:spMkLst>
            <pc:docMk/>
            <pc:sldMk cId="3716128471" sldId="649"/>
            <ac:spMk id="2" creationId="{10F3C2A1-57F0-7748-3C3C-3E7A5D0A2FF9}"/>
          </ac:spMkLst>
        </pc:spChg>
        <pc:spChg chg="mod">
          <ac:chgData name="Josephine Desert" userId="S::josephine.desert@unice.fr::9f0185d7-a815-4e5c-92b5-3c5e380ccbeb" providerId="AD" clId="Web-{00000000-0000-0000-0000-000000000000}" dt="2026-09-08T07:47:12.082" v="397" actId="20577"/>
          <ac:spMkLst>
            <pc:docMk/>
            <pc:sldMk cId="3716128471" sldId="649"/>
            <ac:spMk id="3" creationId="{BB711091-0F2E-4E48-F702-572E3E101ACA}"/>
          </ac:spMkLst>
        </pc:spChg>
        <pc:spChg chg="mod">
          <ac:chgData name="Josephine Desert" userId="S::josephine.desert@unice.fr::9f0185d7-a815-4e5c-92b5-3c5e380ccbeb" providerId="AD" clId="Web-{00000000-0000-0000-0000-000000000000}" dt="2026-09-08T07:46:45.567" v="391" actId="1076"/>
          <ac:spMkLst>
            <pc:docMk/>
            <pc:sldMk cId="3716128471" sldId="649"/>
            <ac:spMk id="25" creationId="{31237569-93E9-0D45-3713-38FFBDEE026E}"/>
          </ac:spMkLst>
        </pc:spChg>
        <pc:spChg chg="mod">
          <ac:chgData name="Josephine Desert" userId="S::josephine.desert@unice.fr::9f0185d7-a815-4e5c-92b5-3c5e380ccbeb" providerId="AD" clId="Web-{00000000-0000-0000-0000-000000000000}" dt="2026-09-08T07:46:45.582" v="392" actId="1076"/>
          <ac:spMkLst>
            <pc:docMk/>
            <pc:sldMk cId="3716128471" sldId="649"/>
            <ac:spMk id="28" creationId="{1AE840EC-14D7-1A27-3447-95CFD7EA2657}"/>
          </ac:spMkLst>
        </pc:spChg>
        <pc:spChg chg="mod">
          <ac:chgData name="Josephine Desert" userId="S::josephine.desert@unice.fr::9f0185d7-a815-4e5c-92b5-3c5e380ccbeb" providerId="AD" clId="Web-{00000000-0000-0000-0000-000000000000}" dt="2026-09-08T07:46:45.613" v="393" actId="1076"/>
          <ac:spMkLst>
            <pc:docMk/>
            <pc:sldMk cId="3716128471" sldId="649"/>
            <ac:spMk id="30" creationId="{2E2F33A1-D1FE-7501-98A1-5A9330F9EC0D}"/>
          </ac:spMkLst>
        </pc:spChg>
        <pc:spChg chg="mod">
          <ac:chgData name="Josephine Desert" userId="S::josephine.desert@unice.fr::9f0185d7-a815-4e5c-92b5-3c5e380ccbeb" providerId="AD" clId="Web-{00000000-0000-0000-0000-000000000000}" dt="2026-09-08T07:46:45.629" v="394" actId="1076"/>
          <ac:spMkLst>
            <pc:docMk/>
            <pc:sldMk cId="3716128471" sldId="649"/>
            <ac:spMk id="31" creationId="{902C1158-3056-A456-DE2F-02FCA3E12586}"/>
          </ac:spMkLst>
        </pc:spChg>
      </pc:sldChg>
      <pc:sldChg chg="addSp delSp modSp add replId">
        <pc:chgData name="Josephine Desert" userId="S::josephine.desert@unice.fr::9f0185d7-a815-4e5c-92b5-3c5e380ccbeb" providerId="AD" clId="Web-{00000000-0000-0000-0000-000000000000}" dt="2026-09-08T07:51:34.331" v="433" actId="1076"/>
        <pc:sldMkLst>
          <pc:docMk/>
          <pc:sldMk cId="3348130706" sldId="650"/>
        </pc:sldMkLst>
        <pc:spChg chg="add mod">
          <ac:chgData name="Josephine Desert" userId="S::josephine.desert@unice.fr::9f0185d7-a815-4e5c-92b5-3c5e380ccbeb" providerId="AD" clId="Web-{00000000-0000-0000-0000-000000000000}" dt="2026-09-08T07:51:30.721" v="424" actId="1076"/>
          <ac:spMkLst>
            <pc:docMk/>
            <pc:sldMk cId="3348130706" sldId="650"/>
            <ac:spMk id="5" creationId="{0BFDD1F9-7AF9-D6D8-C169-980CA5F31B77}"/>
          </ac:spMkLst>
        </pc:spChg>
        <pc:spChg chg="add mod">
          <ac:chgData name="Josephine Desert" userId="S::josephine.desert@unice.fr::9f0185d7-a815-4e5c-92b5-3c5e380ccbeb" providerId="AD" clId="Web-{00000000-0000-0000-0000-000000000000}" dt="2026-09-08T07:51:30.815" v="429" actId="1076"/>
          <ac:spMkLst>
            <pc:docMk/>
            <pc:sldMk cId="3348130706" sldId="650"/>
            <ac:spMk id="15" creationId="{54234F29-00BE-EC31-3D27-477F72AAF5CB}"/>
          </ac:spMkLst>
        </pc:spChg>
        <pc:spChg chg="add mod">
          <ac:chgData name="Josephine Desert" userId="S::josephine.desert@unice.fr::9f0185d7-a815-4e5c-92b5-3c5e380ccbeb" providerId="AD" clId="Web-{00000000-0000-0000-0000-000000000000}" dt="2026-09-08T07:51:34.315" v="432" actId="1076"/>
          <ac:spMkLst>
            <pc:docMk/>
            <pc:sldMk cId="3348130706" sldId="650"/>
            <ac:spMk id="21" creationId="{EB82A490-3E75-B4FE-F0C1-7E6577B0C15B}"/>
          </ac:spMkLst>
        </pc:spChg>
        <pc:spChg chg="add mod">
          <ac:chgData name="Josephine Desert" userId="S::josephine.desert@unice.fr::9f0185d7-a815-4e5c-92b5-3c5e380ccbeb" providerId="AD" clId="Web-{00000000-0000-0000-0000-000000000000}" dt="2026-09-08T07:51:34.331" v="433" actId="1076"/>
          <ac:spMkLst>
            <pc:docMk/>
            <pc:sldMk cId="3348130706" sldId="650"/>
            <ac:spMk id="24" creationId="{94EB924B-13BC-3153-F19D-0C818F242927}"/>
          </ac:spMkLst>
        </pc:spChg>
        <pc:spChg chg="mod">
          <ac:chgData name="Josephine Desert" userId="S::josephine.desert@unice.fr::9f0185d7-a815-4e5c-92b5-3c5e380ccbeb" providerId="AD" clId="Web-{00000000-0000-0000-0000-000000000000}" dt="2026-09-08T07:46:07.504" v="339" actId="14100"/>
          <ac:spMkLst>
            <pc:docMk/>
            <pc:sldMk cId="3348130706" sldId="650"/>
            <ac:spMk id="27" creationId="{6482DDF1-DB83-12D5-1DE5-0317D0F11985}"/>
          </ac:spMkLst>
        </pc:spChg>
      </pc:sldChg>
      <pc:sldChg chg="delSp modSp add ord replId">
        <pc:chgData name="Josephine Desert" userId="S::josephine.desert@unice.fr::9f0185d7-a815-4e5c-92b5-3c5e380ccbeb" providerId="AD" clId="Web-{00000000-0000-0000-0000-000000000000}" dt="2026-09-09T07:57:00.534" v="1534" actId="1076"/>
        <pc:sldMkLst>
          <pc:docMk/>
          <pc:sldMk cId="3957447679" sldId="651"/>
        </pc:sldMkLst>
        <pc:spChg chg="mod">
          <ac:chgData name="Josephine Desert" userId="S::josephine.desert@unice.fr::9f0185d7-a815-4e5c-92b5-3c5e380ccbeb" providerId="AD" clId="Web-{00000000-0000-0000-0000-000000000000}" dt="2026-09-09T07:56:52.300" v="1526" actId="1076"/>
          <ac:spMkLst>
            <pc:docMk/>
            <pc:sldMk cId="3957447679" sldId="651"/>
            <ac:spMk id="6" creationId="{62C1DFD1-3D2A-4DCF-7DF2-C8AD0E9E4ACB}"/>
          </ac:spMkLst>
        </pc:spChg>
        <pc:spChg chg="mod">
          <ac:chgData name="Josephine Desert" userId="S::josephine.desert@unice.fr::9f0185d7-a815-4e5c-92b5-3c5e380ccbeb" providerId="AD" clId="Web-{00000000-0000-0000-0000-000000000000}" dt="2026-09-08T07:52:54.788" v="436" actId="20577"/>
          <ac:spMkLst>
            <pc:docMk/>
            <pc:sldMk cId="3957447679" sldId="651"/>
            <ac:spMk id="7" creationId="{EE046B79-6BF4-B276-4CF2-A01E9DFFBEA1}"/>
          </ac:spMkLst>
        </pc:spChg>
        <pc:spChg chg="mod">
          <ac:chgData name="Josephine Desert" userId="S::josephine.desert@unice.fr::9f0185d7-a815-4e5c-92b5-3c5e380ccbeb" providerId="AD" clId="Web-{00000000-0000-0000-0000-000000000000}" dt="2026-09-09T07:57:00.472" v="1532" actId="1076"/>
          <ac:spMkLst>
            <pc:docMk/>
            <pc:sldMk cId="3957447679" sldId="651"/>
            <ac:spMk id="10" creationId="{8DF0C5EE-0D0A-E305-1596-2E73FF0F5448}"/>
          </ac:spMkLst>
        </pc:spChg>
        <pc:spChg chg="mod">
          <ac:chgData name="Josephine Desert" userId="S::josephine.desert@unice.fr::9f0185d7-a815-4e5c-92b5-3c5e380ccbeb" providerId="AD" clId="Web-{00000000-0000-0000-0000-000000000000}" dt="2026-09-09T07:57:00.488" v="1533" actId="1076"/>
          <ac:spMkLst>
            <pc:docMk/>
            <pc:sldMk cId="3957447679" sldId="651"/>
            <ac:spMk id="14" creationId="{1EF0BC2A-7014-E547-776E-132D05EA7B80}"/>
          </ac:spMkLst>
        </pc:spChg>
        <pc:spChg chg="mod">
          <ac:chgData name="Josephine Desert" userId="S::josephine.desert@unice.fr::9f0185d7-a815-4e5c-92b5-3c5e380ccbeb" providerId="AD" clId="Web-{00000000-0000-0000-0000-000000000000}" dt="2026-09-09T07:56:52.331" v="1527" actId="1076"/>
          <ac:spMkLst>
            <pc:docMk/>
            <pc:sldMk cId="3957447679" sldId="651"/>
            <ac:spMk id="16" creationId="{936227D5-9C65-E97F-2C3E-9404E552730E}"/>
          </ac:spMkLst>
        </pc:spChg>
        <pc:picChg chg="mod">
          <ac:chgData name="Josephine Desert" userId="S::josephine.desert@unice.fr::9f0185d7-a815-4e5c-92b5-3c5e380ccbeb" providerId="AD" clId="Web-{00000000-0000-0000-0000-000000000000}" dt="2026-09-09T07:57:00.534" v="1534" actId="1076"/>
          <ac:picMkLst>
            <pc:docMk/>
            <pc:sldMk cId="3957447679" sldId="651"/>
            <ac:picMk id="4" creationId="{01BD95FC-3B89-E767-FE85-B9A2C38D23A8}"/>
          </ac:picMkLst>
        </pc:picChg>
        <pc:picChg chg="mod">
          <ac:chgData name="Josephine Desert" userId="S::josephine.desert@unice.fr::9f0185d7-a815-4e5c-92b5-3c5e380ccbeb" providerId="AD" clId="Web-{00000000-0000-0000-0000-000000000000}" dt="2026-09-09T07:56:52.378" v="1528" actId="1076"/>
          <ac:picMkLst>
            <pc:docMk/>
            <pc:sldMk cId="3957447679" sldId="651"/>
            <ac:picMk id="8" creationId="{B957C075-32AB-333A-57EC-980BE0EA66A4}"/>
          </ac:picMkLst>
        </pc:picChg>
      </pc:sldChg>
      <pc:sldChg chg="addSp delSp modSp new ord">
        <pc:chgData name="Josephine Desert" userId="S::josephine.desert@unice.fr::9f0185d7-a815-4e5c-92b5-3c5e380ccbeb" providerId="AD" clId="Web-{00000000-0000-0000-0000-000000000000}" dt="2026-09-09T08:11:34.068" v="1819" actId="20577"/>
        <pc:sldMkLst>
          <pc:docMk/>
          <pc:sldMk cId="3601969452" sldId="652"/>
        </pc:sldMkLst>
        <pc:spChg chg="add del mod">
          <ac:chgData name="Josephine Desert" userId="S::josephine.desert@unice.fr::9f0185d7-a815-4e5c-92b5-3c5e380ccbeb" providerId="AD" clId="Web-{00000000-0000-0000-0000-000000000000}" dt="2026-09-09T08:02:32.954" v="1668"/>
          <ac:spMkLst>
            <pc:docMk/>
            <pc:sldMk cId="3601969452" sldId="652"/>
            <ac:spMk id="2" creationId="{2BA7924C-5C55-2498-3A30-3F066B53B1D8}"/>
          </ac:spMkLst>
        </pc:spChg>
        <pc:spChg chg="add del mod">
          <ac:chgData name="Josephine Desert" userId="S::josephine.desert@unice.fr::9f0185d7-a815-4e5c-92b5-3c5e380ccbeb" providerId="AD" clId="Web-{00000000-0000-0000-0000-000000000000}" dt="2026-09-09T08:02:32.954" v="1667"/>
          <ac:spMkLst>
            <pc:docMk/>
            <pc:sldMk cId="3601969452" sldId="652"/>
            <ac:spMk id="3" creationId="{27E5DAED-775A-5798-8E1E-FEDF8A710A0D}"/>
          </ac:spMkLst>
        </pc:spChg>
        <pc:spChg chg="add del mod">
          <ac:chgData name="Josephine Desert" userId="S::josephine.desert@unice.fr::9f0185d7-a815-4e5c-92b5-3c5e380ccbeb" providerId="AD" clId="Web-{00000000-0000-0000-0000-000000000000}" dt="2026-09-09T07:37:34.723" v="1229"/>
          <ac:spMkLst>
            <pc:docMk/>
            <pc:sldMk cId="3601969452" sldId="652"/>
            <ac:spMk id="4" creationId="{0CEE5D23-1EA9-99B6-EEE5-EAE22D6CD7A3}"/>
          </ac:spMkLst>
        </pc:spChg>
        <pc:spChg chg="add">
          <ac:chgData name="Josephine Desert" userId="S::josephine.desert@unice.fr::9f0185d7-a815-4e5c-92b5-3c5e380ccbeb" providerId="AD" clId="Web-{00000000-0000-0000-0000-000000000000}" dt="2026-09-08T08:04:23.755" v="540"/>
          <ac:spMkLst>
            <pc:docMk/>
            <pc:sldMk cId="3601969452" sldId="652"/>
            <ac:spMk id="5" creationId="{6D45DD71-2313-70BF-7130-4EDB8D63406D}"/>
          </ac:spMkLst>
        </pc:spChg>
        <pc:spChg chg="add del mod">
          <ac:chgData name="Josephine Desert" userId="S::josephine.desert@unice.fr::9f0185d7-a815-4e5c-92b5-3c5e380ccbeb" providerId="AD" clId="Web-{00000000-0000-0000-0000-000000000000}" dt="2026-09-09T07:37:34.723" v="1228"/>
          <ac:spMkLst>
            <pc:docMk/>
            <pc:sldMk cId="3601969452" sldId="652"/>
            <ac:spMk id="6" creationId="{09E9BB0F-AE8A-259D-B841-F35B3A9DA0A8}"/>
          </ac:spMkLst>
        </pc:spChg>
        <pc:spChg chg="add mod">
          <ac:chgData name="Josephine Desert" userId="S::josephine.desert@unice.fr::9f0185d7-a815-4e5c-92b5-3c5e380ccbeb" providerId="AD" clId="Web-{00000000-0000-0000-0000-000000000000}" dt="2026-09-09T07:37:40.535" v="1237" actId="20577"/>
          <ac:spMkLst>
            <pc:docMk/>
            <pc:sldMk cId="3601969452" sldId="652"/>
            <ac:spMk id="7" creationId="{5FD8610C-B22F-78B8-232B-B7275DFBEC6F}"/>
          </ac:spMkLst>
        </pc:spChg>
        <pc:spChg chg="add del mod">
          <ac:chgData name="Josephine Desert" userId="S::josephine.desert@unice.fr::9f0185d7-a815-4e5c-92b5-3c5e380ccbeb" providerId="AD" clId="Web-{00000000-0000-0000-0000-000000000000}" dt="2026-09-09T07:37:34.723" v="1227"/>
          <ac:spMkLst>
            <pc:docMk/>
            <pc:sldMk cId="3601969452" sldId="652"/>
            <ac:spMk id="8" creationId="{1DC5174C-260F-5CFB-9FB5-5206462E3A5A}"/>
          </ac:spMkLst>
        </pc:spChg>
        <pc:spChg chg="add del mod">
          <ac:chgData name="Josephine Desert" userId="S::josephine.desert@unice.fr::9f0185d7-a815-4e5c-92b5-3c5e380ccbeb" providerId="AD" clId="Web-{00000000-0000-0000-0000-000000000000}" dt="2026-09-09T07:37:34.723" v="1230"/>
          <ac:spMkLst>
            <pc:docMk/>
            <pc:sldMk cId="3601969452" sldId="652"/>
            <ac:spMk id="9" creationId="{9A1D7BCA-F0BE-23CA-D1EC-DE65D5542494}"/>
          </ac:spMkLst>
        </pc:spChg>
        <pc:spChg chg="add del mod">
          <ac:chgData name="Josephine Desert" userId="S::josephine.desert@unice.fr::9f0185d7-a815-4e5c-92b5-3c5e380ccbeb" providerId="AD" clId="Web-{00000000-0000-0000-0000-000000000000}" dt="2026-09-09T07:37:34.723" v="1226"/>
          <ac:spMkLst>
            <pc:docMk/>
            <pc:sldMk cId="3601969452" sldId="652"/>
            <ac:spMk id="10" creationId="{F2AB2B99-33FF-1418-AA0F-0832624ED142}"/>
          </ac:spMkLst>
        </pc:spChg>
        <pc:spChg chg="add del mod">
          <ac:chgData name="Josephine Desert" userId="S::josephine.desert@unice.fr::9f0185d7-a815-4e5c-92b5-3c5e380ccbeb" providerId="AD" clId="Web-{00000000-0000-0000-0000-000000000000}" dt="2026-09-09T08:02:32.954" v="1666"/>
          <ac:spMkLst>
            <pc:docMk/>
            <pc:sldMk cId="3601969452" sldId="652"/>
            <ac:spMk id="12" creationId="{C62BD7B6-B0AF-362B-EA97-9BECB0C56C52}"/>
          </ac:spMkLst>
        </pc:spChg>
        <pc:spChg chg="add del mod">
          <ac:chgData name="Josephine Desert" userId="S::josephine.desert@unice.fr::9f0185d7-a815-4e5c-92b5-3c5e380ccbeb" providerId="AD" clId="Web-{00000000-0000-0000-0000-000000000000}" dt="2026-09-09T08:02:32.954" v="1665"/>
          <ac:spMkLst>
            <pc:docMk/>
            <pc:sldMk cId="3601969452" sldId="652"/>
            <ac:spMk id="13" creationId="{4B40741F-6844-F3BC-CB86-18415F061AEB}"/>
          </ac:spMkLst>
        </pc:spChg>
        <pc:spChg chg="add mod">
          <ac:chgData name="Josephine Desert" userId="S::josephine.desert@unice.fr::9f0185d7-a815-4e5c-92b5-3c5e380ccbeb" providerId="AD" clId="Web-{00000000-0000-0000-0000-000000000000}" dt="2026-09-09T08:05:32.883" v="1698" actId="14100"/>
          <ac:spMkLst>
            <pc:docMk/>
            <pc:sldMk cId="3601969452" sldId="652"/>
            <ac:spMk id="15" creationId="{98DF79D7-B117-536A-CE6D-6140BCE9172F}"/>
          </ac:spMkLst>
        </pc:spChg>
        <pc:spChg chg="add mod">
          <ac:chgData name="Josephine Desert" userId="S::josephine.desert@unice.fr::9f0185d7-a815-4e5c-92b5-3c5e380ccbeb" providerId="AD" clId="Web-{00000000-0000-0000-0000-000000000000}" dt="2026-09-09T08:02:52.439" v="1673" actId="1076"/>
          <ac:spMkLst>
            <pc:docMk/>
            <pc:sldMk cId="3601969452" sldId="652"/>
            <ac:spMk id="16" creationId="{56E3EF43-529B-682E-4B8A-1C56D884A53F}"/>
          </ac:spMkLst>
        </pc:spChg>
        <pc:spChg chg="add del mod">
          <ac:chgData name="Josephine Desert" userId="S::josephine.desert@unice.fr::9f0185d7-a815-4e5c-92b5-3c5e380ccbeb" providerId="AD" clId="Web-{00000000-0000-0000-0000-000000000000}" dt="2026-09-09T07:37:44.879" v="1239"/>
          <ac:spMkLst>
            <pc:docMk/>
            <pc:sldMk cId="3601969452" sldId="652"/>
            <ac:spMk id="17" creationId="{51877579-E17F-5DEB-6853-F499FCA60F8B}"/>
          </ac:spMkLst>
        </pc:spChg>
        <pc:spChg chg="add del mod">
          <ac:chgData name="Josephine Desert" userId="S::josephine.desert@unice.fr::9f0185d7-a815-4e5c-92b5-3c5e380ccbeb" providerId="AD" clId="Web-{00000000-0000-0000-0000-000000000000}" dt="2026-09-09T07:37:46.661" v="1241"/>
          <ac:spMkLst>
            <pc:docMk/>
            <pc:sldMk cId="3601969452" sldId="652"/>
            <ac:spMk id="18" creationId="{46BEC59C-C061-E96B-09B2-DF81C4FECDE6}"/>
          </ac:spMkLst>
        </pc:spChg>
        <pc:spChg chg="add del mod">
          <ac:chgData name="Josephine Desert" userId="S::josephine.desert@unice.fr::9f0185d7-a815-4e5c-92b5-3c5e380ccbeb" providerId="AD" clId="Web-{00000000-0000-0000-0000-000000000000}" dt="2026-09-09T07:37:47.692" v="1243"/>
          <ac:spMkLst>
            <pc:docMk/>
            <pc:sldMk cId="3601969452" sldId="652"/>
            <ac:spMk id="19" creationId="{C01BF7CF-DDA6-480D-7ADA-C0E5328E9AD1}"/>
          </ac:spMkLst>
        </pc:spChg>
        <pc:spChg chg="add mod">
          <ac:chgData name="Josephine Desert" userId="S::josephine.desert@unice.fr::9f0185d7-a815-4e5c-92b5-3c5e380ccbeb" providerId="AD" clId="Web-{00000000-0000-0000-0000-000000000000}" dt="2026-09-09T08:02:48.955" v="1672" actId="1076"/>
          <ac:spMkLst>
            <pc:docMk/>
            <pc:sldMk cId="3601969452" sldId="652"/>
            <ac:spMk id="20" creationId="{50AE9694-A4B2-283E-E965-96B900D4D8EC}"/>
          </ac:spMkLst>
        </pc:spChg>
        <pc:spChg chg="add mod">
          <ac:chgData name="Josephine Desert" userId="S::josephine.desert@unice.fr::9f0185d7-a815-4e5c-92b5-3c5e380ccbeb" providerId="AD" clId="Web-{00000000-0000-0000-0000-000000000000}" dt="2026-09-09T08:02:56.861" v="1674" actId="1076"/>
          <ac:spMkLst>
            <pc:docMk/>
            <pc:sldMk cId="3601969452" sldId="652"/>
            <ac:spMk id="21" creationId="{A17C32CF-B524-D5BF-DC13-6404058291E4}"/>
          </ac:spMkLst>
        </pc:spChg>
        <pc:spChg chg="add mod ord">
          <ac:chgData name="Josephine Desert" userId="S::josephine.desert@unice.fr::9f0185d7-a815-4e5c-92b5-3c5e380ccbeb" providerId="AD" clId="Web-{00000000-0000-0000-0000-000000000000}" dt="2026-09-09T08:05:35.305" v="1699"/>
          <ac:spMkLst>
            <pc:docMk/>
            <pc:sldMk cId="3601969452" sldId="652"/>
            <ac:spMk id="23" creationId="{0F0EF69F-C3E7-70F2-600E-AC6B40D1FDFD}"/>
          </ac:spMkLst>
        </pc:spChg>
        <pc:spChg chg="add del mod">
          <ac:chgData name="Josephine Desert" userId="S::josephine.desert@unice.fr::9f0185d7-a815-4e5c-92b5-3c5e380ccbeb" providerId="AD" clId="Web-{00000000-0000-0000-0000-000000000000}" dt="2026-09-09T08:01:10.201" v="1606"/>
          <ac:spMkLst>
            <pc:docMk/>
            <pc:sldMk cId="3601969452" sldId="652"/>
            <ac:spMk id="25" creationId="{25F4E3D5-EFCC-84A7-EC26-7B95B7B65206}"/>
          </ac:spMkLst>
        </pc:spChg>
        <pc:spChg chg="add del mod">
          <ac:chgData name="Josephine Desert" userId="S::josephine.desert@unice.fr::9f0185d7-a815-4e5c-92b5-3c5e380ccbeb" providerId="AD" clId="Web-{00000000-0000-0000-0000-000000000000}" dt="2026-09-09T08:01:20.842" v="1610"/>
          <ac:spMkLst>
            <pc:docMk/>
            <pc:sldMk cId="3601969452" sldId="652"/>
            <ac:spMk id="27" creationId="{03B18E4E-13EB-972E-62E2-15669EA84AED}"/>
          </ac:spMkLst>
        </pc:spChg>
        <pc:spChg chg="add mod ord">
          <ac:chgData name="Josephine Desert" userId="S::josephine.desert@unice.fr::9f0185d7-a815-4e5c-92b5-3c5e380ccbeb" providerId="AD" clId="Web-{00000000-0000-0000-0000-000000000000}" dt="2026-09-09T08:02:06.844" v="1638"/>
          <ac:spMkLst>
            <pc:docMk/>
            <pc:sldMk cId="3601969452" sldId="652"/>
            <ac:spMk id="28" creationId="{DD08725B-5BFE-7CAA-E40B-F300CE38C643}"/>
          </ac:spMkLst>
        </pc:spChg>
        <pc:spChg chg="add mod ord">
          <ac:chgData name="Josephine Desert" userId="S::josephine.desert@unice.fr::9f0185d7-a815-4e5c-92b5-3c5e380ccbeb" providerId="AD" clId="Web-{00000000-0000-0000-0000-000000000000}" dt="2026-09-09T08:02:07.125" v="1649"/>
          <ac:spMkLst>
            <pc:docMk/>
            <pc:sldMk cId="3601969452" sldId="652"/>
            <ac:spMk id="29" creationId="{8F517694-E1B8-5D69-9576-C00ED78234B6}"/>
          </ac:spMkLst>
        </pc:spChg>
        <pc:spChg chg="add mod ord">
          <ac:chgData name="Josephine Desert" userId="S::josephine.desert@unice.fr::9f0185d7-a815-4e5c-92b5-3c5e380ccbeb" providerId="AD" clId="Web-{00000000-0000-0000-0000-000000000000}" dt="2026-09-09T08:02:07.469" v="1660"/>
          <ac:spMkLst>
            <pc:docMk/>
            <pc:sldMk cId="3601969452" sldId="652"/>
            <ac:spMk id="30" creationId="{A20EC382-76BC-3762-CB42-CFA6D886A2EC}"/>
          </ac:spMkLst>
        </pc:spChg>
        <pc:spChg chg="add mod">
          <ac:chgData name="Josephine Desert" userId="S::josephine.desert@unice.fr::9f0185d7-a815-4e5c-92b5-3c5e380ccbeb" providerId="AD" clId="Web-{00000000-0000-0000-0000-000000000000}" dt="2026-09-09T08:07:36.715" v="1746" actId="1076"/>
          <ac:spMkLst>
            <pc:docMk/>
            <pc:sldMk cId="3601969452" sldId="652"/>
            <ac:spMk id="32" creationId="{2E835705-7B7E-A945-7F47-8D4696D5BA4D}"/>
          </ac:spMkLst>
        </pc:spChg>
        <pc:spChg chg="add mod">
          <ac:chgData name="Josephine Desert" userId="S::josephine.desert@unice.fr::9f0185d7-a815-4e5c-92b5-3c5e380ccbeb" providerId="AD" clId="Web-{00000000-0000-0000-0000-000000000000}" dt="2026-09-09T08:07:36.747" v="1747" actId="1076"/>
          <ac:spMkLst>
            <pc:docMk/>
            <pc:sldMk cId="3601969452" sldId="652"/>
            <ac:spMk id="34" creationId="{2B48A842-E58C-3398-071A-DD777A63F236}"/>
          </ac:spMkLst>
        </pc:spChg>
        <pc:spChg chg="add mod">
          <ac:chgData name="Josephine Desert" userId="S::josephine.desert@unice.fr::9f0185d7-a815-4e5c-92b5-3c5e380ccbeb" providerId="AD" clId="Web-{00000000-0000-0000-0000-000000000000}" dt="2026-09-09T08:07:36.778" v="1748" actId="1076"/>
          <ac:spMkLst>
            <pc:docMk/>
            <pc:sldMk cId="3601969452" sldId="652"/>
            <ac:spMk id="35" creationId="{AA016126-A1BD-917D-180A-00B8ED1343D8}"/>
          </ac:spMkLst>
        </pc:spChg>
        <pc:spChg chg="add mod">
          <ac:chgData name="Josephine Desert" userId="S::josephine.desert@unice.fr::9f0185d7-a815-4e5c-92b5-3c5e380ccbeb" providerId="AD" clId="Web-{00000000-0000-0000-0000-000000000000}" dt="2026-09-09T08:11:26.333" v="1818" actId="20577"/>
          <ac:spMkLst>
            <pc:docMk/>
            <pc:sldMk cId="3601969452" sldId="652"/>
            <ac:spMk id="36" creationId="{0743B535-CD69-C0D0-70B6-E3B858DFD008}"/>
          </ac:spMkLst>
        </pc:spChg>
        <pc:spChg chg="add mod">
          <ac:chgData name="Josephine Desert" userId="S::josephine.desert@unice.fr::9f0185d7-a815-4e5c-92b5-3c5e380ccbeb" providerId="AD" clId="Web-{00000000-0000-0000-0000-000000000000}" dt="2026-09-09T08:07:52.513" v="1754" actId="1076"/>
          <ac:spMkLst>
            <pc:docMk/>
            <pc:sldMk cId="3601969452" sldId="652"/>
            <ac:spMk id="37" creationId="{8AA1C0D0-70E7-5F0E-598D-3831B03F4565}"/>
          </ac:spMkLst>
        </pc:spChg>
        <pc:spChg chg="add mod">
          <ac:chgData name="Josephine Desert" userId="S::josephine.desert@unice.fr::9f0185d7-a815-4e5c-92b5-3c5e380ccbeb" providerId="AD" clId="Web-{00000000-0000-0000-0000-000000000000}" dt="2026-09-09T08:08:42.858" v="1763" actId="20577"/>
          <ac:spMkLst>
            <pc:docMk/>
            <pc:sldMk cId="3601969452" sldId="652"/>
            <ac:spMk id="38" creationId="{C930A0CC-A660-D972-EC77-950F52D871E4}"/>
          </ac:spMkLst>
        </pc:spChg>
        <pc:spChg chg="add mod">
          <ac:chgData name="Josephine Desert" userId="S::josephine.desert@unice.fr::9f0185d7-a815-4e5c-92b5-3c5e380ccbeb" providerId="AD" clId="Web-{00000000-0000-0000-0000-000000000000}" dt="2026-09-09T08:07:52.575" v="1756" actId="1076"/>
          <ac:spMkLst>
            <pc:docMk/>
            <pc:sldMk cId="3601969452" sldId="652"/>
            <ac:spMk id="39" creationId="{160CC280-FED2-E39E-FAE4-60373C123FDD}"/>
          </ac:spMkLst>
        </pc:spChg>
        <pc:spChg chg="add mod">
          <ac:chgData name="Josephine Desert" userId="S::josephine.desert@unice.fr::9f0185d7-a815-4e5c-92b5-3c5e380ccbeb" providerId="AD" clId="Web-{00000000-0000-0000-0000-000000000000}" dt="2026-09-09T08:11:34.068" v="1819" actId="20577"/>
          <ac:spMkLst>
            <pc:docMk/>
            <pc:sldMk cId="3601969452" sldId="652"/>
            <ac:spMk id="40" creationId="{CE439429-F149-40FF-B9EC-F756098B62E5}"/>
          </ac:spMkLst>
        </pc:spChg>
        <pc:spChg chg="add mod">
          <ac:chgData name="Josephine Desert" userId="S::josephine.desert@unice.fr::9f0185d7-a815-4e5c-92b5-3c5e380ccbeb" providerId="AD" clId="Web-{00000000-0000-0000-0000-000000000000}" dt="2026-09-09T08:09:04.109" v="1770" actId="1076"/>
          <ac:spMkLst>
            <pc:docMk/>
            <pc:sldMk cId="3601969452" sldId="652"/>
            <ac:spMk id="41" creationId="{31B6B43D-EBDA-BC1A-5F53-BB1ECD8E1928}"/>
          </ac:spMkLst>
        </pc:spChg>
        <pc:spChg chg="add del mod">
          <ac:chgData name="Josephine Desert" userId="S::josephine.desert@unice.fr::9f0185d7-a815-4e5c-92b5-3c5e380ccbeb" providerId="AD" clId="Web-{00000000-0000-0000-0000-000000000000}" dt="2026-09-09T08:09:28.985" v="1785" actId="20577"/>
          <ac:spMkLst>
            <pc:docMk/>
            <pc:sldMk cId="3601969452" sldId="652"/>
            <ac:spMk id="42" creationId="{1AC6FEAB-9B3A-E2FF-0D41-A64BD2D2D33A}"/>
          </ac:spMkLst>
        </pc:spChg>
        <pc:spChg chg="add mod">
          <ac:chgData name="Josephine Desert" userId="S::josephine.desert@unice.fr::9f0185d7-a815-4e5c-92b5-3c5e380ccbeb" providerId="AD" clId="Web-{00000000-0000-0000-0000-000000000000}" dt="2026-09-09T08:09:04.172" v="1772" actId="1076"/>
          <ac:spMkLst>
            <pc:docMk/>
            <pc:sldMk cId="3601969452" sldId="652"/>
            <ac:spMk id="43" creationId="{B10E9ABD-B22D-34C7-DA69-888DD6367C7E}"/>
          </ac:spMkLst>
        </pc:spChg>
        <pc:spChg chg="add mod">
          <ac:chgData name="Josephine Desert" userId="S::josephine.desert@unice.fr::9f0185d7-a815-4e5c-92b5-3c5e380ccbeb" providerId="AD" clId="Web-{00000000-0000-0000-0000-000000000000}" dt="2026-09-09T08:09:46.376" v="1787" actId="20577"/>
          <ac:spMkLst>
            <pc:docMk/>
            <pc:sldMk cId="3601969452" sldId="652"/>
            <ac:spMk id="44" creationId="{08662050-797E-F3E0-C17C-AC3FDDD414C6}"/>
          </ac:spMkLst>
        </pc:spChg>
        <pc:spChg chg="add mod">
          <ac:chgData name="Josephine Desert" userId="S::josephine.desert@unice.fr::9f0185d7-a815-4e5c-92b5-3c5e380ccbeb" providerId="AD" clId="Web-{00000000-0000-0000-0000-000000000000}" dt="2026-09-09T08:10:06.143" v="1793" actId="1076"/>
          <ac:spMkLst>
            <pc:docMk/>
            <pc:sldMk cId="3601969452" sldId="652"/>
            <ac:spMk id="45" creationId="{3F6768EF-1AA5-DE4C-3B58-7382374D15C6}"/>
          </ac:spMkLst>
        </pc:spChg>
        <pc:spChg chg="add mod">
          <ac:chgData name="Josephine Desert" userId="S::josephine.desert@unice.fr::9f0185d7-a815-4e5c-92b5-3c5e380ccbeb" providerId="AD" clId="Web-{00000000-0000-0000-0000-000000000000}" dt="2026-09-09T08:10:53.410" v="1815" actId="20577"/>
          <ac:spMkLst>
            <pc:docMk/>
            <pc:sldMk cId="3601969452" sldId="652"/>
            <ac:spMk id="46" creationId="{E34BE1B4-A97B-46DD-9934-958A504495BD}"/>
          </ac:spMkLst>
        </pc:spChg>
        <pc:spChg chg="add mod">
          <ac:chgData name="Josephine Desert" userId="S::josephine.desert@unice.fr::9f0185d7-a815-4e5c-92b5-3c5e380ccbeb" providerId="AD" clId="Web-{00000000-0000-0000-0000-000000000000}" dt="2026-09-09T08:10:06.221" v="1795" actId="1076"/>
          <ac:spMkLst>
            <pc:docMk/>
            <pc:sldMk cId="3601969452" sldId="652"/>
            <ac:spMk id="47" creationId="{C925CBC4-CF98-FFDE-13ED-CB552AB6ECBB}"/>
          </ac:spMkLst>
        </pc:spChg>
        <pc:spChg chg="add mod">
          <ac:chgData name="Josephine Desert" userId="S::josephine.desert@unice.fr::9f0185d7-a815-4e5c-92b5-3c5e380ccbeb" providerId="AD" clId="Web-{00000000-0000-0000-0000-000000000000}" dt="2026-09-09T08:10:18.331" v="1801" actId="20577"/>
          <ac:spMkLst>
            <pc:docMk/>
            <pc:sldMk cId="3601969452" sldId="652"/>
            <ac:spMk id="48" creationId="{0E61D8E7-E52C-08C7-9A90-B5B231F9DC73}"/>
          </ac:spMkLst>
        </pc:spChg>
        <pc:graphicFrameChg chg="add del mod modGraphic">
          <ac:chgData name="Josephine Desert" userId="S::josephine.desert@unice.fr::9f0185d7-a815-4e5c-92b5-3c5e380ccbeb" providerId="AD" clId="Web-{00000000-0000-0000-0000-000000000000}" dt="2026-09-09T08:11:00.614" v="1817"/>
          <ac:graphicFrameMkLst>
            <pc:docMk/>
            <pc:sldMk cId="3601969452" sldId="652"/>
            <ac:graphicFrameMk id="11" creationId="{E6BCAB3A-5B99-8116-D08A-B7E1518C42EB}"/>
          </ac:graphicFrameMkLst>
        </pc:graphicFrameChg>
      </pc:sldChg>
      <pc:sldChg chg="addSp delSp modSp add ord replId">
        <pc:chgData name="Josephine Desert" userId="S::josephine.desert@unice.fr::9f0185d7-a815-4e5c-92b5-3c5e380ccbeb" providerId="AD" clId="Web-{00000000-0000-0000-0000-000000000000}" dt="2026-09-09T07:54:51.435" v="1510" actId="20577"/>
        <pc:sldMkLst>
          <pc:docMk/>
          <pc:sldMk cId="1401753711" sldId="653"/>
        </pc:sldMkLst>
        <pc:spChg chg="add mod">
          <ac:chgData name="Josephine Desert" userId="S::josephine.desert@unice.fr::9f0185d7-a815-4e5c-92b5-3c5e380ccbeb" providerId="AD" clId="Web-{00000000-0000-0000-0000-000000000000}" dt="2026-09-09T07:53:33.401" v="1487" actId="1076"/>
          <ac:spMkLst>
            <pc:docMk/>
            <pc:sldMk cId="1401753711" sldId="653"/>
            <ac:spMk id="2" creationId="{B8A99391-C8F4-563A-0150-8E7B4DE0ABC8}"/>
          </ac:spMkLst>
        </pc:spChg>
        <pc:spChg chg="add mod">
          <ac:chgData name="Josephine Desert" userId="S::josephine.desert@unice.fr::9f0185d7-a815-4e5c-92b5-3c5e380ccbeb" providerId="AD" clId="Web-{00000000-0000-0000-0000-000000000000}" dt="2026-09-09T07:53:33.417" v="1488" actId="1076"/>
          <ac:spMkLst>
            <pc:docMk/>
            <pc:sldMk cId="1401753711" sldId="653"/>
            <ac:spMk id="3" creationId="{EA59810D-25BC-6518-6146-6C76FEA9F731}"/>
          </ac:spMkLst>
        </pc:spChg>
        <pc:spChg chg="mod">
          <ac:chgData name="Josephine Desert" userId="S::josephine.desert@unice.fr::9f0185d7-a815-4e5c-92b5-3c5e380ccbeb" providerId="AD" clId="Web-{00000000-0000-0000-0000-000000000000}" dt="2026-09-09T07:53:38.635" v="1497" actId="1076"/>
          <ac:spMkLst>
            <pc:docMk/>
            <pc:sldMk cId="1401753711" sldId="653"/>
            <ac:spMk id="4" creationId="{E67F9F86-270C-857E-DA14-5D4898318537}"/>
          </ac:spMkLst>
        </pc:spChg>
        <pc:spChg chg="mod">
          <ac:chgData name="Josephine Desert" userId="S::josephine.desert@unice.fr::9f0185d7-a815-4e5c-92b5-3c5e380ccbeb" providerId="AD" clId="Web-{00000000-0000-0000-0000-000000000000}" dt="2026-09-09T07:53:38.651" v="1498" actId="1076"/>
          <ac:spMkLst>
            <pc:docMk/>
            <pc:sldMk cId="1401753711" sldId="653"/>
            <ac:spMk id="6" creationId="{8779097E-A0A6-DAB0-7F8B-3CB4DB891881}"/>
          </ac:spMkLst>
        </pc:spChg>
        <pc:spChg chg="mod">
          <ac:chgData name="Josephine Desert" userId="S::josephine.desert@unice.fr::9f0185d7-a815-4e5c-92b5-3c5e380ccbeb" providerId="AD" clId="Web-{00000000-0000-0000-0000-000000000000}" dt="2026-09-09T07:53:38.682" v="1499" actId="1076"/>
          <ac:spMkLst>
            <pc:docMk/>
            <pc:sldMk cId="1401753711" sldId="653"/>
            <ac:spMk id="8" creationId="{F6FBEC53-837E-31E5-B4EB-6D20DDB5949C}"/>
          </ac:spMkLst>
        </pc:spChg>
        <pc:spChg chg="mod">
          <ac:chgData name="Josephine Desert" userId="S::josephine.desert@unice.fr::9f0185d7-a815-4e5c-92b5-3c5e380ccbeb" providerId="AD" clId="Web-{00000000-0000-0000-0000-000000000000}" dt="2026-09-09T07:53:38.604" v="1496" actId="1076"/>
          <ac:spMkLst>
            <pc:docMk/>
            <pc:sldMk cId="1401753711" sldId="653"/>
            <ac:spMk id="9" creationId="{46D62D8C-36F7-339F-0749-2D640FFB6780}"/>
          </ac:spMkLst>
        </pc:spChg>
        <pc:spChg chg="mod">
          <ac:chgData name="Josephine Desert" userId="S::josephine.desert@unice.fr::9f0185d7-a815-4e5c-92b5-3c5e380ccbeb" providerId="AD" clId="Web-{00000000-0000-0000-0000-000000000000}" dt="2026-09-09T07:53:38.729" v="1500" actId="1076"/>
          <ac:spMkLst>
            <pc:docMk/>
            <pc:sldMk cId="1401753711" sldId="653"/>
            <ac:spMk id="10" creationId="{541F6488-97AE-1854-3072-C22EEF2410B0}"/>
          </ac:spMkLst>
        </pc:spChg>
        <pc:spChg chg="add mod">
          <ac:chgData name="Josephine Desert" userId="S::josephine.desert@unice.fr::9f0185d7-a815-4e5c-92b5-3c5e380ccbeb" providerId="AD" clId="Web-{00000000-0000-0000-0000-000000000000}" dt="2026-09-09T07:53:33.432" v="1489" actId="1076"/>
          <ac:spMkLst>
            <pc:docMk/>
            <pc:sldMk cId="1401753711" sldId="653"/>
            <ac:spMk id="12" creationId="{DA7271B8-FCDE-1A85-3456-E0FC460D923E}"/>
          </ac:spMkLst>
        </pc:spChg>
        <pc:spChg chg="add mod">
          <ac:chgData name="Josephine Desert" userId="S::josephine.desert@unice.fr::9f0185d7-a815-4e5c-92b5-3c5e380ccbeb" providerId="AD" clId="Web-{00000000-0000-0000-0000-000000000000}" dt="2026-09-09T07:53:33.448" v="1490" actId="1076"/>
          <ac:spMkLst>
            <pc:docMk/>
            <pc:sldMk cId="1401753711" sldId="653"/>
            <ac:spMk id="13" creationId="{0970D99A-DEDB-43D3-4B34-8A3D36DAB63A}"/>
          </ac:spMkLst>
        </pc:spChg>
        <pc:spChg chg="add mod">
          <ac:chgData name="Josephine Desert" userId="S::josephine.desert@unice.fr::9f0185d7-a815-4e5c-92b5-3c5e380ccbeb" providerId="AD" clId="Web-{00000000-0000-0000-0000-000000000000}" dt="2026-09-09T07:54:21.621" v="1505" actId="20577"/>
          <ac:spMkLst>
            <pc:docMk/>
            <pc:sldMk cId="1401753711" sldId="653"/>
            <ac:spMk id="14" creationId="{FD3F243A-E3E3-202E-0BAA-15F4A3BD4FC6}"/>
          </ac:spMkLst>
        </pc:spChg>
        <pc:spChg chg="add mod">
          <ac:chgData name="Josephine Desert" userId="S::josephine.desert@unice.fr::9f0185d7-a815-4e5c-92b5-3c5e380ccbeb" providerId="AD" clId="Web-{00000000-0000-0000-0000-000000000000}" dt="2026-09-09T07:53:33.479" v="1492" actId="1076"/>
          <ac:spMkLst>
            <pc:docMk/>
            <pc:sldMk cId="1401753711" sldId="653"/>
            <ac:spMk id="15" creationId="{FBDAE44D-A59F-03D9-B27A-18DD0FEBB04B}"/>
          </ac:spMkLst>
        </pc:spChg>
        <pc:spChg chg="add mod">
          <ac:chgData name="Josephine Desert" userId="S::josephine.desert@unice.fr::9f0185d7-a815-4e5c-92b5-3c5e380ccbeb" providerId="AD" clId="Web-{00000000-0000-0000-0000-000000000000}" dt="2026-09-09T07:54:51.435" v="1510" actId="20577"/>
          <ac:spMkLst>
            <pc:docMk/>
            <pc:sldMk cId="1401753711" sldId="653"/>
            <ac:spMk id="16" creationId="{83DCBC62-1B29-0FC2-02E6-D3A3CA73969F}"/>
          </ac:spMkLst>
        </pc:spChg>
        <pc:spChg chg="del mod">
          <ac:chgData name="Josephine Desert" userId="S::josephine.desert@unice.fr::9f0185d7-a815-4e5c-92b5-3c5e380ccbeb" providerId="AD" clId="Web-{00000000-0000-0000-0000-000000000000}" dt="2026-09-09T07:39:29.650" v="1254"/>
          <ac:spMkLst>
            <pc:docMk/>
            <pc:sldMk cId="1401753711" sldId="653"/>
            <ac:spMk id="17" creationId="{4500E8A7-E041-DFF9-1F34-847842816C95}"/>
          </ac:spMkLst>
        </pc:spChg>
        <pc:spChg chg="del mod">
          <ac:chgData name="Josephine Desert" userId="S::josephine.desert@unice.fr::9f0185d7-a815-4e5c-92b5-3c5e380ccbeb" providerId="AD" clId="Web-{00000000-0000-0000-0000-000000000000}" dt="2026-09-09T07:39:30.603" v="1256"/>
          <ac:spMkLst>
            <pc:docMk/>
            <pc:sldMk cId="1401753711" sldId="653"/>
            <ac:spMk id="18" creationId="{FF0BB6DA-81CF-26ED-50A9-DB2C63AD03C2}"/>
          </ac:spMkLst>
        </pc:spChg>
        <pc:spChg chg="del mod">
          <ac:chgData name="Josephine Desert" userId="S::josephine.desert@unice.fr::9f0185d7-a815-4e5c-92b5-3c5e380ccbeb" providerId="AD" clId="Web-{00000000-0000-0000-0000-000000000000}" dt="2026-09-09T07:39:31.978" v="1258"/>
          <ac:spMkLst>
            <pc:docMk/>
            <pc:sldMk cId="1401753711" sldId="653"/>
            <ac:spMk id="19" creationId="{10153986-9F8B-0529-031A-767554C6749E}"/>
          </ac:spMkLst>
        </pc:spChg>
        <pc:spChg chg="add mod">
          <ac:chgData name="Josephine Desert" userId="S::josephine.desert@unice.fr::9f0185d7-a815-4e5c-92b5-3c5e380ccbeb" providerId="AD" clId="Web-{00000000-0000-0000-0000-000000000000}" dt="2026-09-09T07:53:33.526" v="1494" actId="1076"/>
          <ac:spMkLst>
            <pc:docMk/>
            <pc:sldMk cId="1401753711" sldId="653"/>
            <ac:spMk id="20" creationId="{2DFEFD3B-309D-D168-8770-F2F2106925E8}"/>
          </ac:spMkLst>
        </pc:spChg>
        <pc:spChg chg="add mod">
          <ac:chgData name="Josephine Desert" userId="S::josephine.desert@unice.fr::9f0185d7-a815-4e5c-92b5-3c5e380ccbeb" providerId="AD" clId="Web-{00000000-0000-0000-0000-000000000000}" dt="2026-09-09T07:54:33.653" v="1508" actId="20577"/>
          <ac:spMkLst>
            <pc:docMk/>
            <pc:sldMk cId="1401753711" sldId="653"/>
            <ac:spMk id="21" creationId="{2CBA4997-BA56-2E29-92BA-AFFCC75B5361}"/>
          </ac:spMkLst>
        </pc:spChg>
        <pc:spChg chg="add mod ord">
          <ac:chgData name="Josephine Desert" userId="S::josephine.desert@unice.fr::9f0185d7-a815-4e5c-92b5-3c5e380ccbeb" providerId="AD" clId="Web-{00000000-0000-0000-0000-000000000000}" dt="2026-09-09T07:53:53.167" v="1503" actId="1076"/>
          <ac:spMkLst>
            <pc:docMk/>
            <pc:sldMk cId="1401753711" sldId="653"/>
            <ac:spMk id="23" creationId="{4A6EA934-C11A-1C81-1805-28364CC2F69E}"/>
          </ac:spMkLst>
        </pc:spChg>
        <pc:spChg chg="add del mod">
          <ac:chgData name="Josephine Desert" userId="S::josephine.desert@unice.fr::9f0185d7-a815-4e5c-92b5-3c5e380ccbeb" providerId="AD" clId="Web-{00000000-0000-0000-0000-000000000000}" dt="2026-09-09T07:51:57.085" v="1448"/>
          <ac:spMkLst>
            <pc:docMk/>
            <pc:sldMk cId="1401753711" sldId="653"/>
            <ac:spMk id="24" creationId="{F8A870BE-3A87-C64C-C881-30842A8D8106}"/>
          </ac:spMkLst>
        </pc:spChg>
        <pc:spChg chg="add del mod">
          <ac:chgData name="Josephine Desert" userId="S::josephine.desert@unice.fr::9f0185d7-a815-4e5c-92b5-3c5e380ccbeb" providerId="AD" clId="Web-{00000000-0000-0000-0000-000000000000}" dt="2026-09-09T07:52:03.054" v="1452"/>
          <ac:spMkLst>
            <pc:docMk/>
            <pc:sldMk cId="1401753711" sldId="653"/>
            <ac:spMk id="25" creationId="{383904AD-4A42-09F0-D420-621F5B7EE1FD}"/>
          </ac:spMkLst>
        </pc:spChg>
        <pc:spChg chg="add mod ord">
          <ac:chgData name="Josephine Desert" userId="S::josephine.desert@unice.fr::9f0185d7-a815-4e5c-92b5-3c5e380ccbeb" providerId="AD" clId="Web-{00000000-0000-0000-0000-000000000000}" dt="2026-09-09T07:53:33.354" v="1485" actId="1076"/>
          <ac:spMkLst>
            <pc:docMk/>
            <pc:sldMk cId="1401753711" sldId="653"/>
            <ac:spMk id="26" creationId="{EB74502C-7154-AAB1-4A37-F92DE75BE6A0}"/>
          </ac:spMkLst>
        </pc:spChg>
        <pc:spChg chg="add mod ord">
          <ac:chgData name="Josephine Desert" userId="S::josephine.desert@unice.fr::9f0185d7-a815-4e5c-92b5-3c5e380ccbeb" providerId="AD" clId="Web-{00000000-0000-0000-0000-000000000000}" dt="2026-09-09T07:53:33.323" v="1484" actId="1076"/>
          <ac:spMkLst>
            <pc:docMk/>
            <pc:sldMk cId="1401753711" sldId="653"/>
            <ac:spMk id="27" creationId="{2CB08283-E16B-904B-2208-14FD77252C79}"/>
          </ac:spMkLst>
        </pc:spChg>
        <pc:graphicFrameChg chg="del mod modGraphic">
          <ac:chgData name="Josephine Desert" userId="S::josephine.desert@unice.fr::9f0185d7-a815-4e5c-92b5-3c5e380ccbeb" providerId="AD" clId="Web-{00000000-0000-0000-0000-000000000000}" dt="2026-09-09T07:49:51.518" v="1414"/>
          <ac:graphicFrameMkLst>
            <pc:docMk/>
            <pc:sldMk cId="1401753711" sldId="653"/>
            <ac:graphicFrameMk id="11" creationId="{2888DF87-6C39-D45C-09A8-91C6C317563C}"/>
          </ac:graphicFrameMkLst>
        </pc:graphicFrameChg>
      </pc:sldChg>
      <pc:sldChg chg="add del">
        <pc:chgData name="Josephine Desert" userId="S::josephine.desert@unice.fr::9f0185d7-a815-4e5c-92b5-3c5e380ccbeb" providerId="AD" clId="Web-{00000000-0000-0000-0000-000000000000}" dt="2026-09-09T07:58:15.819" v="1537"/>
        <pc:sldMkLst>
          <pc:docMk/>
          <pc:sldMk cId="4196235831" sldId="654"/>
        </pc:sldMkLst>
      </pc:sldChg>
    </pc:docChg>
  </pc:docChgLst>
  <pc:docChgLst>
    <pc:chgData name="Johan Montagnat" userId="S::johan.montagnat@unice.fr::abe567ce-4806-4166-8230-93afc71444d2" providerId="AD" clId="Web-{4FCC6930-F6A4-F0F8-290C-A8B38040F17B}"/>
    <pc:docChg chg="modSld">
      <pc:chgData name="Johan Montagnat" userId="S::johan.montagnat@unice.fr::abe567ce-4806-4166-8230-93afc71444d2" providerId="AD" clId="Web-{4FCC6930-F6A4-F0F8-290C-A8B38040F17B}" dt="2026-09-09T07:35:15.622" v="586" actId="20577"/>
      <pc:docMkLst>
        <pc:docMk/>
      </pc:docMkLst>
      <pc:sldChg chg="modSp">
        <pc:chgData name="Johan Montagnat" userId="S::johan.montagnat@unice.fr::abe567ce-4806-4166-8230-93afc71444d2" providerId="AD" clId="Web-{4FCC6930-F6A4-F0F8-290C-A8B38040F17B}" dt="2026-09-09T07:35:15.622" v="586" actId="20577"/>
        <pc:sldMkLst>
          <pc:docMk/>
          <pc:sldMk cId="3957447679" sldId="651"/>
        </pc:sldMkLst>
        <pc:spChg chg="mod">
          <ac:chgData name="Johan Montagnat" userId="S::johan.montagnat@unice.fr::abe567ce-4806-4166-8230-93afc71444d2" providerId="AD" clId="Web-{4FCC6930-F6A4-F0F8-290C-A8B38040F17B}" dt="2026-09-09T07:34:46.934" v="577" actId="20577"/>
          <ac:spMkLst>
            <pc:docMk/>
            <pc:sldMk cId="3957447679" sldId="651"/>
            <ac:spMk id="14" creationId="{1EF0BC2A-7014-E547-776E-132D05EA7B80}"/>
          </ac:spMkLst>
        </pc:spChg>
        <pc:spChg chg="mod">
          <ac:chgData name="Johan Montagnat" userId="S::johan.montagnat@unice.fr::abe567ce-4806-4166-8230-93afc71444d2" providerId="AD" clId="Web-{4FCC6930-F6A4-F0F8-290C-A8B38040F17B}" dt="2026-09-09T07:35:15.622" v="586" actId="20577"/>
          <ac:spMkLst>
            <pc:docMk/>
            <pc:sldMk cId="3957447679" sldId="651"/>
            <ac:spMk id="16" creationId="{936227D5-9C65-E97F-2C3E-9404E552730E}"/>
          </ac:spMkLst>
        </pc:spChg>
      </pc:sldChg>
      <pc:sldChg chg="modSp">
        <pc:chgData name="Johan Montagnat" userId="S::johan.montagnat@unice.fr::abe567ce-4806-4166-8230-93afc71444d2" providerId="AD" clId="Web-{4FCC6930-F6A4-F0F8-290C-A8B38040F17B}" dt="2026-09-09T07:28:07.252" v="541"/>
        <pc:sldMkLst>
          <pc:docMk/>
          <pc:sldMk cId="3601969452" sldId="652"/>
        </pc:sldMkLst>
        <pc:graphicFrameChg chg="mod modGraphic">
          <ac:chgData name="Johan Montagnat" userId="S::johan.montagnat@unice.fr::abe567ce-4806-4166-8230-93afc71444d2" providerId="AD" clId="Web-{4FCC6930-F6A4-F0F8-290C-A8B38040F17B}" dt="2026-09-09T07:28:07.252" v="541"/>
          <ac:graphicFrameMkLst>
            <pc:docMk/>
            <pc:sldMk cId="3601969452" sldId="652"/>
            <ac:graphicFrameMk id="11" creationId="{E6BCAB3A-5B99-8116-D08A-B7E1518C42EB}"/>
          </ac:graphicFrameMkLst>
        </pc:graphicFrameChg>
      </pc:sldChg>
    </pc:docChg>
  </pc:docChgLst>
  <pc:docChgLst>
    <pc:chgData name="Josephine Desert" userId="S::josephine.desert@unice.fr::9f0185d7-a815-4e5c-92b5-3c5e380ccbeb" providerId="AD" clId="Web-{A8C94373-78D3-B420-DAFA-108995799CD1}"/>
    <pc:docChg chg="modSld">
      <pc:chgData name="Josephine Desert" userId="S::josephine.desert@unice.fr::9f0185d7-a815-4e5c-92b5-3c5e380ccbeb" providerId="AD" clId="Web-{A8C94373-78D3-B420-DAFA-108995799CD1}" dt="2026-09-08T10:48:32.143" v="11"/>
      <pc:docMkLst>
        <pc:docMk/>
      </pc:docMkLst>
      <pc:sldChg chg="modSp">
        <pc:chgData name="Josephine Desert" userId="S::josephine.desert@unice.fr::9f0185d7-a815-4e5c-92b5-3c5e380ccbeb" providerId="AD" clId="Web-{A8C94373-78D3-B420-DAFA-108995799CD1}" dt="2026-09-08T10:48:32.143" v="11"/>
        <pc:sldMkLst>
          <pc:docMk/>
          <pc:sldMk cId="2432040934" sldId="616"/>
        </pc:sldMkLst>
        <pc:spChg chg="mod">
          <ac:chgData name="Josephine Desert" userId="S::josephine.desert@unice.fr::9f0185d7-a815-4e5c-92b5-3c5e380ccbeb" providerId="AD" clId="Web-{A8C94373-78D3-B420-DAFA-108995799CD1}" dt="2026-09-08T10:48:32.143" v="11"/>
          <ac:spMkLst>
            <pc:docMk/>
            <pc:sldMk cId="2432040934" sldId="616"/>
            <ac:spMk id="6" creationId="{6FE23FE2-FEEF-1E2A-21F3-8EBFB12CE216}"/>
          </ac:spMkLst>
        </pc:spChg>
      </pc:sldChg>
    </pc:docChg>
  </pc:docChgLst>
  <pc:docChgLst>
    <pc:chgData name="Josephine Desert" userId="9f0185d7-a815-4e5c-92b5-3c5e380ccbeb" providerId="ADAL" clId="{860E78CC-C467-4502-98A2-11B12E11F5E4}"/>
    <pc:docChg chg="undo custSel addSld delSld modSld">
      <pc:chgData name="Josephine Desert" userId="9f0185d7-a815-4e5c-92b5-3c5e380ccbeb" providerId="ADAL" clId="{860E78CC-C467-4502-98A2-11B12E11F5E4}" dt="2026-09-10T08:51:34.670" v="43" actId="1076"/>
      <pc:docMkLst>
        <pc:docMk/>
      </pc:docMkLst>
      <pc:sldChg chg="add">
        <pc:chgData name="Josephine Desert" userId="9f0185d7-a815-4e5c-92b5-3c5e380ccbeb" providerId="ADAL" clId="{860E78CC-C467-4502-98A2-11B12E11F5E4}" dt="2026-09-03T14:10:18.988" v="0"/>
        <pc:sldMkLst>
          <pc:docMk/>
          <pc:sldMk cId="428798107" sldId="610"/>
        </pc:sldMkLst>
      </pc:sldChg>
      <pc:sldChg chg="add">
        <pc:chgData name="Josephine Desert" userId="9f0185d7-a815-4e5c-92b5-3c5e380ccbeb" providerId="ADAL" clId="{860E78CC-C467-4502-98A2-11B12E11F5E4}" dt="2026-09-03T14:10:36.794" v="2"/>
        <pc:sldMkLst>
          <pc:docMk/>
          <pc:sldMk cId="2049051272" sldId="611"/>
        </pc:sldMkLst>
      </pc:sldChg>
      <pc:sldChg chg="add">
        <pc:chgData name="Josephine Desert" userId="9f0185d7-a815-4e5c-92b5-3c5e380ccbeb" providerId="ADAL" clId="{860E78CC-C467-4502-98A2-11B12E11F5E4}" dt="2026-09-03T14:10:59.992" v="4"/>
        <pc:sldMkLst>
          <pc:docMk/>
          <pc:sldMk cId="2946965671" sldId="612"/>
        </pc:sldMkLst>
      </pc:sldChg>
      <pc:sldChg chg="add">
        <pc:chgData name="Josephine Desert" userId="9f0185d7-a815-4e5c-92b5-3c5e380ccbeb" providerId="ADAL" clId="{860E78CC-C467-4502-98A2-11B12E11F5E4}" dt="2026-09-03T14:11:15.525" v="6"/>
        <pc:sldMkLst>
          <pc:docMk/>
          <pc:sldMk cId="360374106" sldId="613"/>
        </pc:sldMkLst>
      </pc:sldChg>
      <pc:sldChg chg="modSp mod">
        <pc:chgData name="Josephine Desert" userId="9f0185d7-a815-4e5c-92b5-3c5e380ccbeb" providerId="ADAL" clId="{860E78CC-C467-4502-98A2-11B12E11F5E4}" dt="2026-09-10T08:51:34.670" v="43" actId="1076"/>
        <pc:sldMkLst>
          <pc:docMk/>
          <pc:sldMk cId="142385282" sldId="615"/>
        </pc:sldMkLst>
        <pc:spChg chg="mod">
          <ac:chgData name="Josephine Desert" userId="9f0185d7-a815-4e5c-92b5-3c5e380ccbeb" providerId="ADAL" clId="{860E78CC-C467-4502-98A2-11B12E11F5E4}" dt="2026-09-10T08:51:17.094" v="35" actId="113"/>
          <ac:spMkLst>
            <pc:docMk/>
            <pc:sldMk cId="142385282" sldId="615"/>
            <ac:spMk id="8" creationId="{7E48679D-0E05-C007-A147-C207773152DF}"/>
          </ac:spMkLst>
        </pc:spChg>
        <pc:spChg chg="mod">
          <ac:chgData name="Josephine Desert" userId="9f0185d7-a815-4e5c-92b5-3c5e380ccbeb" providerId="ADAL" clId="{860E78CC-C467-4502-98A2-11B12E11F5E4}" dt="2026-09-10T08:51:34.670" v="43" actId="1076"/>
          <ac:spMkLst>
            <pc:docMk/>
            <pc:sldMk cId="142385282" sldId="615"/>
            <ac:spMk id="12" creationId="{E9A5A727-A7A9-7BF3-C05A-90326F57BCAB}"/>
          </ac:spMkLst>
        </pc:spChg>
      </pc:sldChg>
      <pc:sldChg chg="modSp mod">
        <pc:chgData name="Josephine Desert" userId="9f0185d7-a815-4e5c-92b5-3c5e380ccbeb" providerId="ADAL" clId="{860E78CC-C467-4502-98A2-11B12E11F5E4}" dt="2026-09-10T08:39:16.447" v="29" actId="108"/>
        <pc:sldMkLst>
          <pc:docMk/>
          <pc:sldMk cId="2432040934" sldId="616"/>
        </pc:sldMkLst>
        <pc:spChg chg="mod">
          <ac:chgData name="Josephine Desert" userId="9f0185d7-a815-4e5c-92b5-3c5e380ccbeb" providerId="ADAL" clId="{860E78CC-C467-4502-98A2-11B12E11F5E4}" dt="2026-09-10T08:39:16.447" v="29" actId="108"/>
          <ac:spMkLst>
            <pc:docMk/>
            <pc:sldMk cId="2432040934" sldId="616"/>
            <ac:spMk id="6" creationId="{6FE23FE2-FEEF-1E2A-21F3-8EBFB12CE216}"/>
          </ac:spMkLst>
        </pc:spChg>
      </pc:sldChg>
      <pc:sldChg chg="add">
        <pc:chgData name="Josephine Desert" userId="9f0185d7-a815-4e5c-92b5-3c5e380ccbeb" providerId="ADAL" clId="{860E78CC-C467-4502-98A2-11B12E11F5E4}" dt="2026-09-08T06:50:15.779" v="8"/>
        <pc:sldMkLst>
          <pc:docMk/>
          <pc:sldMk cId="2173008574" sldId="648"/>
        </pc:sldMkLst>
      </pc:sldChg>
    </pc:docChg>
  </pc:docChgLst>
  <pc:docChgLst>
    <pc:chgData name="Josephine Desert" userId="S::josephine.desert@unice.fr::9f0185d7-a815-4e5c-92b5-3c5e380ccbeb" providerId="AD" clId="Web-{02C06979-9166-9852-B6A1-C6F75C9425F3}"/>
    <pc:docChg chg="modSld">
      <pc:chgData name="Josephine Desert" userId="S::josephine.desert@unice.fr::9f0185d7-a815-4e5c-92b5-3c5e380ccbeb" providerId="AD" clId="Web-{02C06979-9166-9852-B6A1-C6F75C9425F3}" dt="2026-09-10T08:37:29.007" v="84" actId="20577"/>
      <pc:docMkLst>
        <pc:docMk/>
      </pc:docMkLst>
      <pc:sldChg chg="modSp">
        <pc:chgData name="Josephine Desert" userId="S::josephine.desert@unice.fr::9f0185d7-a815-4e5c-92b5-3c5e380ccbeb" providerId="AD" clId="Web-{02C06979-9166-9852-B6A1-C6F75C9425F3}" dt="2026-09-10T08:37:29.007" v="84" actId="20577"/>
        <pc:sldMkLst>
          <pc:docMk/>
          <pc:sldMk cId="2432040934" sldId="616"/>
        </pc:sldMkLst>
        <pc:spChg chg="mod">
          <ac:chgData name="Josephine Desert" userId="S::josephine.desert@unice.fr::9f0185d7-a815-4e5c-92b5-3c5e380ccbeb" providerId="AD" clId="Web-{02C06979-9166-9852-B6A1-C6F75C9425F3}" dt="2026-09-10T08:37:29.007" v="84" actId="20577"/>
          <ac:spMkLst>
            <pc:docMk/>
            <pc:sldMk cId="2432040934" sldId="616"/>
            <ac:spMk id="6" creationId="{6FE23FE2-FEEF-1E2A-21F3-8EBFB12CE216}"/>
          </ac:spMkLst>
        </pc:spChg>
      </pc:sldChg>
    </pc:docChg>
  </pc:docChgLst>
  <pc:docChgLst>
    <pc:chgData name="Josephine Desert" userId="S::josephine.desert@unice.fr::9f0185d7-a815-4e5c-92b5-3c5e380ccbeb" providerId="AD" clId="Web-{7DD76B2F-79A3-B4DC-6A14-BF9B9A2CEF7C}"/>
    <pc:docChg chg="modSld">
      <pc:chgData name="Josephine Desert" userId="S::josephine.desert@unice.fr::9f0185d7-a815-4e5c-92b5-3c5e380ccbeb" providerId="AD" clId="Web-{7DD76B2F-79A3-B4DC-6A14-BF9B9A2CEF7C}" dt="2026-09-09T20:57:29.606" v="63" actId="1076"/>
      <pc:docMkLst>
        <pc:docMk/>
      </pc:docMkLst>
      <pc:sldChg chg="modSp">
        <pc:chgData name="Josephine Desert" userId="S::josephine.desert@unice.fr::9f0185d7-a815-4e5c-92b5-3c5e380ccbeb" providerId="AD" clId="Web-{7DD76B2F-79A3-B4DC-6A14-BF9B9A2CEF7C}" dt="2026-09-09T20:40:50.060" v="26" actId="1076"/>
        <pc:sldMkLst>
          <pc:docMk/>
          <pc:sldMk cId="428798107" sldId="610"/>
        </pc:sldMkLst>
        <pc:spChg chg="mod">
          <ac:chgData name="Josephine Desert" userId="S::josephine.desert@unice.fr::9f0185d7-a815-4e5c-92b5-3c5e380ccbeb" providerId="AD" clId="Web-{7DD76B2F-79A3-B4DC-6A14-BF9B9A2CEF7C}" dt="2026-09-09T20:40:50.013" v="24" actId="1076"/>
          <ac:spMkLst>
            <pc:docMk/>
            <pc:sldMk cId="428798107" sldId="610"/>
            <ac:spMk id="53" creationId="{0F70C805-F127-47EC-B0F0-E36233A43710}"/>
          </ac:spMkLst>
        </pc:spChg>
        <pc:spChg chg="mod">
          <ac:chgData name="Josephine Desert" userId="S::josephine.desert@unice.fr::9f0185d7-a815-4e5c-92b5-3c5e380ccbeb" providerId="AD" clId="Web-{7DD76B2F-79A3-B4DC-6A14-BF9B9A2CEF7C}" dt="2026-09-09T20:40:50.060" v="26" actId="1076"/>
          <ac:spMkLst>
            <pc:docMk/>
            <pc:sldMk cId="428798107" sldId="610"/>
            <ac:spMk id="58" creationId="{4D8F59E3-195C-36E6-F7B6-4D262C29700E}"/>
          </ac:spMkLst>
        </pc:spChg>
        <pc:picChg chg="mod">
          <ac:chgData name="Josephine Desert" userId="S::josephine.desert@unice.fr::9f0185d7-a815-4e5c-92b5-3c5e380ccbeb" providerId="AD" clId="Web-{7DD76B2F-79A3-B4DC-6A14-BF9B9A2CEF7C}" dt="2026-09-09T20:40:50.044" v="25" actId="1076"/>
          <ac:picMkLst>
            <pc:docMk/>
            <pc:sldMk cId="428798107" sldId="610"/>
            <ac:picMk id="55" creationId="{6EBF2F7F-D17C-F96E-0E7C-EDF3FDB4CDC0}"/>
          </ac:picMkLst>
        </pc:picChg>
      </pc:sldChg>
      <pc:sldChg chg="modSp">
        <pc:chgData name="Josephine Desert" userId="S::josephine.desert@unice.fr::9f0185d7-a815-4e5c-92b5-3c5e380ccbeb" providerId="AD" clId="Web-{7DD76B2F-79A3-B4DC-6A14-BF9B9A2CEF7C}" dt="2026-09-09T20:57:29.606" v="63" actId="1076"/>
        <pc:sldMkLst>
          <pc:docMk/>
          <pc:sldMk cId="360374106" sldId="613"/>
        </pc:sldMkLst>
        <pc:spChg chg="mod">
          <ac:chgData name="Josephine Desert" userId="S::josephine.desert@unice.fr::9f0185d7-a815-4e5c-92b5-3c5e380ccbeb" providerId="AD" clId="Web-{7DD76B2F-79A3-B4DC-6A14-BF9B9A2CEF7C}" dt="2026-09-09T20:57:29.606" v="63" actId="1076"/>
          <ac:spMkLst>
            <pc:docMk/>
            <pc:sldMk cId="360374106" sldId="613"/>
            <ac:spMk id="3" creationId="{0F6EE7F6-E819-8A1D-EF56-E19D3E810F5A}"/>
          </ac:spMkLst>
        </pc:spChg>
      </pc:sldChg>
      <pc:sldChg chg="modSp">
        <pc:chgData name="Josephine Desert" userId="S::josephine.desert@unice.fr::9f0185d7-a815-4e5c-92b5-3c5e380ccbeb" providerId="AD" clId="Web-{7DD76B2F-79A3-B4DC-6A14-BF9B9A2CEF7C}" dt="2026-09-09T20:56:00.864" v="49" actId="1076"/>
        <pc:sldMkLst>
          <pc:docMk/>
          <pc:sldMk cId="2700412586" sldId="617"/>
        </pc:sldMkLst>
        <pc:spChg chg="mod">
          <ac:chgData name="Josephine Desert" userId="S::josephine.desert@unice.fr::9f0185d7-a815-4e5c-92b5-3c5e380ccbeb" providerId="AD" clId="Web-{7DD76B2F-79A3-B4DC-6A14-BF9B9A2CEF7C}" dt="2026-09-09T20:53:02.247" v="44" actId="1076"/>
          <ac:spMkLst>
            <pc:docMk/>
            <pc:sldMk cId="2700412586" sldId="617"/>
            <ac:spMk id="15" creationId="{5E3D84CD-C52A-5FF3-D43A-DBA1D7C6F02B}"/>
          </ac:spMkLst>
        </pc:spChg>
        <pc:spChg chg="mod">
          <ac:chgData name="Josephine Desert" userId="S::josephine.desert@unice.fr::9f0185d7-a815-4e5c-92b5-3c5e380ccbeb" providerId="AD" clId="Web-{7DD76B2F-79A3-B4DC-6A14-BF9B9A2CEF7C}" dt="2026-09-09T20:56:00.848" v="48" actId="1076"/>
          <ac:spMkLst>
            <pc:docMk/>
            <pc:sldMk cId="2700412586" sldId="617"/>
            <ac:spMk id="17" creationId="{9C72CFB6-7ABE-00FA-1927-723651C50B04}"/>
          </ac:spMkLst>
        </pc:spChg>
        <pc:spChg chg="mod">
          <ac:chgData name="Josephine Desert" userId="S::josephine.desert@unice.fr::9f0185d7-a815-4e5c-92b5-3c5e380ccbeb" providerId="AD" clId="Web-{7DD76B2F-79A3-B4DC-6A14-BF9B9A2CEF7C}" dt="2026-09-09T20:56:00.864" v="49" actId="1076"/>
          <ac:spMkLst>
            <pc:docMk/>
            <pc:sldMk cId="2700412586" sldId="617"/>
            <ac:spMk id="19" creationId="{032F76D7-29D8-4BE9-6A95-65509AFA8787}"/>
          </ac:spMkLst>
        </pc:spChg>
        <pc:spChg chg="mod">
          <ac:chgData name="Josephine Desert" userId="S::josephine.desert@unice.fr::9f0185d7-a815-4e5c-92b5-3c5e380ccbeb" providerId="AD" clId="Web-{7DD76B2F-79A3-B4DC-6A14-BF9B9A2CEF7C}" dt="2026-09-09T20:53:02.262" v="47" actId="1076"/>
          <ac:spMkLst>
            <pc:docMk/>
            <pc:sldMk cId="2700412586" sldId="617"/>
            <ac:spMk id="21" creationId="{3F075B01-8236-79B3-9355-EF75729BA084}"/>
          </ac:spMkLst>
        </pc:spChg>
      </pc:sldChg>
      <pc:sldChg chg="modSp">
        <pc:chgData name="Josephine Desert" userId="S::josephine.desert@unice.fr::9f0185d7-a815-4e5c-92b5-3c5e380ccbeb" providerId="AD" clId="Web-{7DD76B2F-79A3-B4DC-6A14-BF9B9A2CEF7C}" dt="2026-09-09T20:47:36.717" v="27" actId="14100"/>
        <pc:sldMkLst>
          <pc:docMk/>
          <pc:sldMk cId="1957431212" sldId="618"/>
        </pc:sldMkLst>
        <pc:spChg chg="mod">
          <ac:chgData name="Josephine Desert" userId="S::josephine.desert@unice.fr::9f0185d7-a815-4e5c-92b5-3c5e380ccbeb" providerId="AD" clId="Web-{7DD76B2F-79A3-B4DC-6A14-BF9B9A2CEF7C}" dt="2026-09-09T20:47:36.717" v="27" actId="14100"/>
          <ac:spMkLst>
            <pc:docMk/>
            <pc:sldMk cId="1957431212" sldId="618"/>
            <ac:spMk id="14" creationId="{B2D06B76-AA7D-D770-B14F-521B26324BE8}"/>
          </ac:spMkLst>
        </pc:spChg>
      </pc:sldChg>
      <pc:sldChg chg="addSp delSp modSp">
        <pc:chgData name="Josephine Desert" userId="S::josephine.desert@unice.fr::9f0185d7-a815-4e5c-92b5-3c5e380ccbeb" providerId="AD" clId="Web-{7DD76B2F-79A3-B4DC-6A14-BF9B9A2CEF7C}" dt="2026-09-09T20:56:17.650" v="61" actId="1076"/>
        <pc:sldMkLst>
          <pc:docMk/>
          <pc:sldMk cId="3348130706" sldId="650"/>
        </pc:sldMkLst>
        <pc:spChg chg="add mod">
          <ac:chgData name="Josephine Desert" userId="S::josephine.desert@unice.fr::9f0185d7-a815-4e5c-92b5-3c5e380ccbeb" providerId="AD" clId="Web-{7DD76B2F-79A3-B4DC-6A14-BF9B9A2CEF7C}" dt="2026-09-09T20:56:17.618" v="58" actId="1076"/>
          <ac:spMkLst>
            <pc:docMk/>
            <pc:sldMk cId="3348130706" sldId="650"/>
            <ac:spMk id="3" creationId="{E36308BB-938A-6756-F799-00A12DF4640A}"/>
          </ac:spMkLst>
        </pc:spChg>
        <pc:spChg chg="add mod">
          <ac:chgData name="Josephine Desert" userId="S::josephine.desert@unice.fr::9f0185d7-a815-4e5c-92b5-3c5e380ccbeb" providerId="AD" clId="Web-{7DD76B2F-79A3-B4DC-6A14-BF9B9A2CEF7C}" dt="2026-09-09T20:56:17.634" v="59" actId="1076"/>
          <ac:spMkLst>
            <pc:docMk/>
            <pc:sldMk cId="3348130706" sldId="650"/>
            <ac:spMk id="6" creationId="{1F6BDB7E-3550-CBE0-B91E-D8709CB41B24}"/>
          </ac:spMkLst>
        </pc:spChg>
        <pc:spChg chg="del">
          <ac:chgData name="Josephine Desert" userId="S::josephine.desert@unice.fr::9f0185d7-a815-4e5c-92b5-3c5e380ccbeb" providerId="AD" clId="Web-{7DD76B2F-79A3-B4DC-6A14-BF9B9A2CEF7C}" dt="2026-09-09T20:56:10.364" v="52"/>
          <ac:spMkLst>
            <pc:docMk/>
            <pc:sldMk cId="3348130706" sldId="650"/>
            <ac:spMk id="7" creationId="{C63F8550-48D5-5B50-5DBC-C491EF2A3E8C}"/>
          </ac:spMkLst>
        </pc:spChg>
        <pc:spChg chg="del">
          <ac:chgData name="Josephine Desert" userId="S::josephine.desert@unice.fr::9f0185d7-a815-4e5c-92b5-3c5e380ccbeb" providerId="AD" clId="Web-{7DD76B2F-79A3-B4DC-6A14-BF9B9A2CEF7C}" dt="2026-09-09T20:56:09.661" v="51"/>
          <ac:spMkLst>
            <pc:docMk/>
            <pc:sldMk cId="3348130706" sldId="650"/>
            <ac:spMk id="9" creationId="{F5371053-52B2-86D5-81D3-7593E1780A90}"/>
          </ac:spMkLst>
        </pc:spChg>
        <pc:spChg chg="add mod">
          <ac:chgData name="Josephine Desert" userId="S::josephine.desert@unice.fr::9f0185d7-a815-4e5c-92b5-3c5e380ccbeb" providerId="AD" clId="Web-{7DD76B2F-79A3-B4DC-6A14-BF9B9A2CEF7C}" dt="2026-09-09T20:56:17.650" v="60" actId="1076"/>
          <ac:spMkLst>
            <pc:docMk/>
            <pc:sldMk cId="3348130706" sldId="650"/>
            <ac:spMk id="10" creationId="{E2B07DB4-F4C3-6EFF-326B-11A346614EDC}"/>
          </ac:spMkLst>
        </pc:spChg>
        <pc:spChg chg="del">
          <ac:chgData name="Josephine Desert" userId="S::josephine.desert@unice.fr::9f0185d7-a815-4e5c-92b5-3c5e380ccbeb" providerId="AD" clId="Web-{7DD76B2F-79A3-B4DC-6A14-BF9B9A2CEF7C}" dt="2026-09-09T20:56:09.067" v="50"/>
          <ac:spMkLst>
            <pc:docMk/>
            <pc:sldMk cId="3348130706" sldId="650"/>
            <ac:spMk id="11" creationId="{8A4912B9-6DEF-12C8-EA2B-E16B6BF46724}"/>
          </ac:spMkLst>
        </pc:spChg>
        <pc:spChg chg="del">
          <ac:chgData name="Josephine Desert" userId="S::josephine.desert@unice.fr::9f0185d7-a815-4e5c-92b5-3c5e380ccbeb" providerId="AD" clId="Web-{7DD76B2F-79A3-B4DC-6A14-BF9B9A2CEF7C}" dt="2026-09-09T20:56:11.755" v="53"/>
          <ac:spMkLst>
            <pc:docMk/>
            <pc:sldMk cId="3348130706" sldId="650"/>
            <ac:spMk id="13" creationId="{382C4748-0D02-DED5-EECC-B041575F4E77}"/>
          </ac:spMkLst>
        </pc:spChg>
        <pc:spChg chg="add mod">
          <ac:chgData name="Josephine Desert" userId="S::josephine.desert@unice.fr::9f0185d7-a815-4e5c-92b5-3c5e380ccbeb" providerId="AD" clId="Web-{7DD76B2F-79A3-B4DC-6A14-BF9B9A2CEF7C}" dt="2026-09-09T20:56:17.650" v="61" actId="1076"/>
          <ac:spMkLst>
            <pc:docMk/>
            <pc:sldMk cId="3348130706" sldId="650"/>
            <ac:spMk id="14" creationId="{22C4B085-805F-99EB-0731-5451CC39C023}"/>
          </ac:spMkLst>
        </pc:spChg>
      </pc:sldChg>
      <pc:sldChg chg="addSp modSp">
        <pc:chgData name="Josephine Desert" userId="S::josephine.desert@unice.fr::9f0185d7-a815-4e5c-92b5-3c5e380ccbeb" providerId="AD" clId="Web-{7DD76B2F-79A3-B4DC-6A14-BF9B9A2CEF7C}" dt="2026-09-09T20:36:34.564" v="23" actId="1076"/>
        <pc:sldMkLst>
          <pc:docMk/>
          <pc:sldMk cId="3601969452" sldId="652"/>
        </pc:sldMkLst>
        <pc:spChg chg="add mod">
          <ac:chgData name="Josephine Desert" userId="S::josephine.desert@unice.fr::9f0185d7-a815-4e5c-92b5-3c5e380ccbeb" providerId="AD" clId="Web-{7DD76B2F-79A3-B4DC-6A14-BF9B9A2CEF7C}" dt="2026-09-09T20:36:25.439" v="19" actId="1076"/>
          <ac:spMkLst>
            <pc:docMk/>
            <pc:sldMk cId="3601969452" sldId="652"/>
            <ac:spMk id="3" creationId="{CF4F4A40-81E2-E8A4-9135-2BFA25409FDF}"/>
          </ac:spMkLst>
        </pc:spChg>
        <pc:spChg chg="add mod">
          <ac:chgData name="Josephine Desert" userId="S::josephine.desert@unice.fr::9f0185d7-a815-4e5c-92b5-3c5e380ccbeb" providerId="AD" clId="Web-{7DD76B2F-79A3-B4DC-6A14-BF9B9A2CEF7C}" dt="2026-09-09T20:36:29.080" v="21" actId="1076"/>
          <ac:spMkLst>
            <pc:docMk/>
            <pc:sldMk cId="3601969452" sldId="652"/>
            <ac:spMk id="4" creationId="{4636E172-66E0-D1EE-350A-E6955640CBBE}"/>
          </ac:spMkLst>
        </pc:spChg>
        <pc:spChg chg="add mod">
          <ac:chgData name="Josephine Desert" userId="S::josephine.desert@unice.fr::9f0185d7-a815-4e5c-92b5-3c5e380ccbeb" providerId="AD" clId="Web-{7DD76B2F-79A3-B4DC-6A14-BF9B9A2CEF7C}" dt="2026-09-09T20:36:34.564" v="23" actId="1076"/>
          <ac:spMkLst>
            <pc:docMk/>
            <pc:sldMk cId="3601969452" sldId="652"/>
            <ac:spMk id="6" creationId="{06065202-3F21-14C9-9C29-0E576E46F26C}"/>
          </ac:spMkLst>
        </pc:spChg>
        <pc:spChg chg="mod">
          <ac:chgData name="Josephine Desert" userId="S::josephine.desert@unice.fr::9f0185d7-a815-4e5c-92b5-3c5e380ccbeb" providerId="AD" clId="Web-{7DD76B2F-79A3-B4DC-6A14-BF9B9A2CEF7C}" dt="2026-09-09T20:36:18.736" v="18" actId="20577"/>
          <ac:spMkLst>
            <pc:docMk/>
            <pc:sldMk cId="3601969452" sldId="652"/>
            <ac:spMk id="20" creationId="{50AE9694-A4B2-283E-E965-96B900D4D8EC}"/>
          </ac:spMkLst>
        </pc:spChg>
        <pc:spChg chg="mod">
          <ac:chgData name="Josephine Desert" userId="S::josephine.desert@unice.fr::9f0185d7-a815-4e5c-92b5-3c5e380ccbeb" providerId="AD" clId="Web-{7DD76B2F-79A3-B4DC-6A14-BF9B9A2CEF7C}" dt="2026-09-09T20:36:12.907" v="17" actId="20577"/>
          <ac:spMkLst>
            <pc:docMk/>
            <pc:sldMk cId="3601969452" sldId="652"/>
            <ac:spMk id="36" creationId="{0743B535-CD69-C0D0-70B6-E3B858DFD008}"/>
          </ac:spMkLst>
        </pc:spChg>
        <pc:spChg chg="mod">
          <ac:chgData name="Josephine Desert" userId="S::josephine.desert@unice.fr::9f0185d7-a815-4e5c-92b5-3c5e380ccbeb" providerId="AD" clId="Web-{7DD76B2F-79A3-B4DC-6A14-BF9B9A2CEF7C}" dt="2026-09-09T20:36:07.454" v="15" actId="20577"/>
          <ac:spMkLst>
            <pc:docMk/>
            <pc:sldMk cId="3601969452" sldId="652"/>
            <ac:spMk id="40" creationId="{CE439429-F149-40FF-B9EC-F756098B62E5}"/>
          </ac:spMkLst>
        </pc:spChg>
        <pc:spChg chg="mod">
          <ac:chgData name="Josephine Desert" userId="S::josephine.desert@unice.fr::9f0185d7-a815-4e5c-92b5-3c5e380ccbeb" providerId="AD" clId="Web-{7DD76B2F-79A3-B4DC-6A14-BF9B9A2CEF7C}" dt="2026-09-09T20:36:09.798" v="16" actId="20577"/>
          <ac:spMkLst>
            <pc:docMk/>
            <pc:sldMk cId="3601969452" sldId="652"/>
            <ac:spMk id="44" creationId="{08662050-797E-F3E0-C17C-AC3FDDD414C6}"/>
          </ac:spMkLst>
        </pc:spChg>
      </pc:sldChg>
    </pc:docChg>
  </pc:docChgLst>
  <pc:docChgLst>
    <pc:chgData name="Josephine Desert" userId="S::josephine.desert@unice.fr::9f0185d7-a815-4e5c-92b5-3c5e380ccbeb" providerId="AD" clId="Web-{3D3B9F60-69C6-147D-B009-2DD7829332A4}"/>
    <pc:docChg chg="addSld modSld">
      <pc:chgData name="Josephine Desert" userId="S::josephine.desert@unice.fr::9f0185d7-a815-4e5c-92b5-3c5e380ccbeb" providerId="AD" clId="Web-{3D3B9F60-69C6-147D-B009-2DD7829332A4}" dt="2026-09-07T14:22:46.029" v="1534" actId="20577"/>
      <pc:docMkLst>
        <pc:docMk/>
      </pc:docMkLst>
      <pc:sldChg chg="addSp delSp modSp">
        <pc:chgData name="Josephine Desert" userId="S::josephine.desert@unice.fr::9f0185d7-a815-4e5c-92b5-3c5e380ccbeb" providerId="AD" clId="Web-{3D3B9F60-69C6-147D-B009-2DD7829332A4}" dt="2026-09-07T11:55:11.060" v="737" actId="1076"/>
        <pc:sldMkLst>
          <pc:docMk/>
          <pc:sldMk cId="4164762392" sldId="609"/>
        </pc:sldMkLst>
        <pc:spChg chg="add mod">
          <ac:chgData name="Josephine Desert" userId="S::josephine.desert@unice.fr::9f0185d7-a815-4e5c-92b5-3c5e380ccbeb" providerId="AD" clId="Web-{3D3B9F60-69C6-147D-B009-2DD7829332A4}" dt="2026-09-07T11:16:08.981" v="31" actId="1076"/>
          <ac:spMkLst>
            <pc:docMk/>
            <pc:sldMk cId="4164762392" sldId="609"/>
            <ac:spMk id="2" creationId="{7E2A66F6-F1CA-623F-C506-49D0AA57219D}"/>
          </ac:spMkLst>
        </pc:spChg>
        <pc:spChg chg="add mod">
          <ac:chgData name="Josephine Desert" userId="S::josephine.desert@unice.fr::9f0185d7-a815-4e5c-92b5-3c5e380ccbeb" providerId="AD" clId="Web-{3D3B9F60-69C6-147D-B009-2DD7829332A4}" dt="2026-09-07T11:16:08.996" v="32" actId="1076"/>
          <ac:spMkLst>
            <pc:docMk/>
            <pc:sldMk cId="4164762392" sldId="609"/>
            <ac:spMk id="3" creationId="{FCEEB3E6-459C-CADC-4B6E-D4934424BAD7}"/>
          </ac:spMkLst>
        </pc:spChg>
        <pc:spChg chg="add mod">
          <ac:chgData name="Josephine Desert" userId="S::josephine.desert@unice.fr::9f0185d7-a815-4e5c-92b5-3c5e380ccbeb" providerId="AD" clId="Web-{3D3B9F60-69C6-147D-B009-2DD7829332A4}" dt="2026-09-07T11:16:08.996" v="33" actId="1076"/>
          <ac:spMkLst>
            <pc:docMk/>
            <pc:sldMk cId="4164762392" sldId="609"/>
            <ac:spMk id="5" creationId="{E2C16D08-1420-DDCC-BA4D-907C24FA9F24}"/>
          </ac:spMkLst>
        </pc:spChg>
        <pc:spChg chg="add mod">
          <ac:chgData name="Josephine Desert" userId="S::josephine.desert@unice.fr::9f0185d7-a815-4e5c-92b5-3c5e380ccbeb" providerId="AD" clId="Web-{3D3B9F60-69C6-147D-B009-2DD7829332A4}" dt="2026-09-07T11:16:09.012" v="34" actId="1076"/>
          <ac:spMkLst>
            <pc:docMk/>
            <pc:sldMk cId="4164762392" sldId="609"/>
            <ac:spMk id="6" creationId="{D24838A8-8D16-B650-3DFD-15BD52191059}"/>
          </ac:spMkLst>
        </pc:spChg>
        <pc:spChg chg="add del">
          <ac:chgData name="Josephine Desert" userId="S::josephine.desert@unice.fr::9f0185d7-a815-4e5c-92b5-3c5e380ccbeb" providerId="AD" clId="Web-{3D3B9F60-69C6-147D-B009-2DD7829332A4}" dt="2026-09-07T11:31:45.816" v="298"/>
          <ac:spMkLst>
            <pc:docMk/>
            <pc:sldMk cId="4164762392" sldId="609"/>
            <ac:spMk id="8" creationId="{7D33C114-6907-15D5-9FF9-E0A0AF97D7F6}"/>
          </ac:spMkLst>
        </pc:spChg>
        <pc:spChg chg="add mod">
          <ac:chgData name="Josephine Desert" userId="S::josephine.desert@unice.fr::9f0185d7-a815-4e5c-92b5-3c5e380ccbeb" providerId="AD" clId="Web-{3D3B9F60-69C6-147D-B009-2DD7829332A4}" dt="2026-09-07T11:16:05.402" v="30" actId="1076"/>
          <ac:spMkLst>
            <pc:docMk/>
            <pc:sldMk cId="4164762392" sldId="609"/>
            <ac:spMk id="10" creationId="{BF26F560-17A9-0E7D-045E-CEB079E154AA}"/>
          </ac:spMkLst>
        </pc:spChg>
        <pc:spChg chg="add mod">
          <ac:chgData name="Josephine Desert" userId="S::josephine.desert@unice.fr::9f0185d7-a815-4e5c-92b5-3c5e380ccbeb" providerId="AD" clId="Web-{3D3B9F60-69C6-147D-B009-2DD7829332A4}" dt="2026-09-07T11:33:25.557" v="342" actId="14100"/>
          <ac:spMkLst>
            <pc:docMk/>
            <pc:sldMk cId="4164762392" sldId="609"/>
            <ac:spMk id="20" creationId="{6E791AD1-2E00-09E9-A88E-A489B75492A4}"/>
          </ac:spMkLst>
        </pc:spChg>
        <pc:spChg chg="add mod">
          <ac:chgData name="Josephine Desert" userId="S::josephine.desert@unice.fr::9f0185d7-a815-4e5c-92b5-3c5e380ccbeb" providerId="AD" clId="Web-{3D3B9F60-69C6-147D-B009-2DD7829332A4}" dt="2026-09-07T11:32:46.961" v="333" actId="20577"/>
          <ac:spMkLst>
            <pc:docMk/>
            <pc:sldMk cId="4164762392" sldId="609"/>
            <ac:spMk id="22" creationId="{C1E5A4D7-B37E-9588-EA37-BB273952696A}"/>
          </ac:spMkLst>
        </pc:spChg>
        <pc:spChg chg="add mod">
          <ac:chgData name="Josephine Desert" userId="S::josephine.desert@unice.fr::9f0185d7-a815-4e5c-92b5-3c5e380ccbeb" providerId="AD" clId="Web-{3D3B9F60-69C6-147D-B009-2DD7829332A4}" dt="2026-09-07T11:45:59.191" v="552" actId="14100"/>
          <ac:spMkLst>
            <pc:docMk/>
            <pc:sldMk cId="4164762392" sldId="609"/>
            <ac:spMk id="47" creationId="{DCA91597-D7B5-4F27-F53E-2EA85B806AB1}"/>
          </ac:spMkLst>
        </pc:spChg>
        <pc:spChg chg="add mod">
          <ac:chgData name="Josephine Desert" userId="S::josephine.desert@unice.fr::9f0185d7-a815-4e5c-92b5-3c5e380ccbeb" providerId="AD" clId="Web-{3D3B9F60-69C6-147D-B009-2DD7829332A4}" dt="2026-09-07T11:51:43.810" v="687" actId="1076"/>
          <ac:spMkLst>
            <pc:docMk/>
            <pc:sldMk cId="4164762392" sldId="609"/>
            <ac:spMk id="48" creationId="{F1C68622-823C-48AA-0F8A-825DF15276F5}"/>
          </ac:spMkLst>
        </pc:spChg>
        <pc:spChg chg="add mod">
          <ac:chgData name="Josephine Desert" userId="S::josephine.desert@unice.fr::9f0185d7-a815-4e5c-92b5-3c5e380ccbeb" providerId="AD" clId="Web-{3D3B9F60-69C6-147D-B009-2DD7829332A4}" dt="2026-09-07T11:50:20.882" v="665" actId="1076"/>
          <ac:spMkLst>
            <pc:docMk/>
            <pc:sldMk cId="4164762392" sldId="609"/>
            <ac:spMk id="50" creationId="{FA7BDDC8-766C-EB2D-E417-1741132D61D0}"/>
          </ac:spMkLst>
        </pc:spChg>
        <pc:spChg chg="add mod topLvl">
          <ac:chgData name="Josephine Desert" userId="S::josephine.desert@unice.fr::9f0185d7-a815-4e5c-92b5-3c5e380ccbeb" providerId="AD" clId="Web-{3D3B9F60-69C6-147D-B009-2DD7829332A4}" dt="2026-09-07T11:54:16.025" v="726" actId="20577"/>
          <ac:spMkLst>
            <pc:docMk/>
            <pc:sldMk cId="4164762392" sldId="609"/>
            <ac:spMk id="52" creationId="{2751A099-6E56-252C-5EA4-D0F941ED1038}"/>
          </ac:spMkLst>
        </pc:spChg>
        <pc:spChg chg="add mod">
          <ac:chgData name="Josephine Desert" userId="S::josephine.desert@unice.fr::9f0185d7-a815-4e5c-92b5-3c5e380ccbeb" providerId="AD" clId="Web-{3D3B9F60-69C6-147D-B009-2DD7829332A4}" dt="2026-09-07T11:51:38.044" v="686" actId="1076"/>
          <ac:spMkLst>
            <pc:docMk/>
            <pc:sldMk cId="4164762392" sldId="609"/>
            <ac:spMk id="60" creationId="{82B3A3E3-8FDF-7BB0-9959-CE0C9BC293EF}"/>
          </ac:spMkLst>
        </pc:spChg>
        <pc:spChg chg="add mod">
          <ac:chgData name="Josephine Desert" userId="S::josephine.desert@unice.fr::9f0185d7-a815-4e5c-92b5-3c5e380ccbeb" providerId="AD" clId="Web-{3D3B9F60-69C6-147D-B009-2DD7829332A4}" dt="2026-09-07T11:55:11.060" v="737" actId="1076"/>
          <ac:spMkLst>
            <pc:docMk/>
            <pc:sldMk cId="4164762392" sldId="609"/>
            <ac:spMk id="61" creationId="{7BBA9B6A-E33D-0252-02DF-00BEB919A3F0}"/>
          </ac:spMkLst>
        </pc:spChg>
        <pc:spChg chg="add mod">
          <ac:chgData name="Josephine Desert" userId="S::josephine.desert@unice.fr::9f0185d7-a815-4e5c-92b5-3c5e380ccbeb" providerId="AD" clId="Web-{3D3B9F60-69C6-147D-B009-2DD7829332A4}" dt="2026-09-07T11:55:04.325" v="736" actId="20577"/>
          <ac:spMkLst>
            <pc:docMk/>
            <pc:sldMk cId="4164762392" sldId="609"/>
            <ac:spMk id="62" creationId="{E2771FD7-1BB1-ADEA-154B-BDB59223043D}"/>
          </ac:spMkLst>
        </pc:spChg>
        <pc:picChg chg="add mod">
          <ac:chgData name="Josephine Desert" userId="S::josephine.desert@unice.fr::9f0185d7-a815-4e5c-92b5-3c5e380ccbeb" providerId="AD" clId="Web-{3D3B9F60-69C6-147D-B009-2DD7829332A4}" dt="2026-09-07T11:34:47.298" v="379"/>
          <ac:picMkLst>
            <pc:docMk/>
            <pc:sldMk cId="4164762392" sldId="609"/>
            <ac:picMk id="45" creationId="{64616849-9981-5FA6-CE94-D6011163D247}"/>
          </ac:picMkLst>
        </pc:picChg>
      </pc:sldChg>
      <pc:sldChg chg="addSp delSp modSp mod setBg">
        <pc:chgData name="Josephine Desert" userId="S::josephine.desert@unice.fr::9f0185d7-a815-4e5c-92b5-3c5e380ccbeb" providerId="AD" clId="Web-{3D3B9F60-69C6-147D-B009-2DD7829332A4}" dt="2026-09-07T11:12:22.245" v="4"/>
        <pc:sldMkLst>
          <pc:docMk/>
          <pc:sldMk cId="428798107" sldId="610"/>
        </pc:sldMkLst>
        <pc:picChg chg="add">
          <ac:chgData name="Josephine Desert" userId="S::josephine.desert@unice.fr::9f0185d7-a815-4e5c-92b5-3c5e380ccbeb" providerId="AD" clId="Web-{3D3B9F60-69C6-147D-B009-2DD7829332A4}" dt="2026-09-07T11:12:22.245" v="4"/>
          <ac:picMkLst>
            <pc:docMk/>
            <pc:sldMk cId="428798107" sldId="610"/>
            <ac:picMk id="7" creationId="{34BC56F1-9C64-8F46-EDA6-2F9C13F7733F}"/>
          </ac:picMkLst>
        </pc:picChg>
        <pc:picChg chg="add">
          <ac:chgData name="Josephine Desert" userId="S::josephine.desert@unice.fr::9f0185d7-a815-4e5c-92b5-3c5e380ccbeb" providerId="AD" clId="Web-{3D3B9F60-69C6-147D-B009-2DD7829332A4}" dt="2026-09-07T11:12:22.245" v="4"/>
          <ac:picMkLst>
            <pc:docMk/>
            <pc:sldMk cId="428798107" sldId="610"/>
            <ac:picMk id="9" creationId="{12D6CE6A-B269-1645-24BD-8084D8C78043}"/>
          </ac:picMkLst>
        </pc:picChg>
        <pc:cxnChg chg="add">
          <ac:chgData name="Josephine Desert" userId="S::josephine.desert@unice.fr::9f0185d7-a815-4e5c-92b5-3c5e380ccbeb" providerId="AD" clId="Web-{3D3B9F60-69C6-147D-B009-2DD7829332A4}" dt="2026-09-07T11:12:22.245" v="4"/>
          <ac:cxnSpMkLst>
            <pc:docMk/>
            <pc:sldMk cId="428798107" sldId="610"/>
            <ac:cxnSpMk id="8" creationId="{4DE619A7-7B73-E26B-8759-3B4FA1F4B6BC}"/>
          </ac:cxnSpMkLst>
        </pc:cxnChg>
      </pc:sldChg>
      <pc:sldChg chg="addSp delSp modSp">
        <pc:chgData name="Josephine Desert" userId="S::josephine.desert@unice.fr::9f0185d7-a815-4e5c-92b5-3c5e380ccbeb" providerId="AD" clId="Web-{3D3B9F60-69C6-147D-B009-2DD7829332A4}" dt="2026-09-07T12:16:56.390" v="967" actId="1076"/>
        <pc:sldMkLst>
          <pc:docMk/>
          <pc:sldMk cId="2049051272" sldId="611"/>
        </pc:sldMkLst>
        <pc:spChg chg="mod">
          <ac:chgData name="Josephine Desert" userId="S::josephine.desert@unice.fr::9f0185d7-a815-4e5c-92b5-3c5e380ccbeb" providerId="AD" clId="Web-{3D3B9F60-69C6-147D-B009-2DD7829332A4}" dt="2026-09-07T12:16:55.656" v="956" actId="1076"/>
          <ac:spMkLst>
            <pc:docMk/>
            <pc:sldMk cId="2049051272" sldId="611"/>
            <ac:spMk id="5" creationId="{657B86B0-2857-8209-AA0B-A114667F688F}"/>
          </ac:spMkLst>
        </pc:spChg>
        <pc:spChg chg="mod">
          <ac:chgData name="Josephine Desert" userId="S::josephine.desert@unice.fr::9f0185d7-a815-4e5c-92b5-3c5e380ccbeb" providerId="AD" clId="Web-{3D3B9F60-69C6-147D-B009-2DD7829332A4}" dt="2026-09-07T12:16:55.719" v="957" actId="1076"/>
          <ac:spMkLst>
            <pc:docMk/>
            <pc:sldMk cId="2049051272" sldId="611"/>
            <ac:spMk id="8" creationId="{C3ECABA4-A44A-9ED0-9E9D-CEFD3A7E864F}"/>
          </ac:spMkLst>
        </pc:spChg>
        <pc:spChg chg="mod">
          <ac:chgData name="Josephine Desert" userId="S::josephine.desert@unice.fr::9f0185d7-a815-4e5c-92b5-3c5e380ccbeb" providerId="AD" clId="Web-{3D3B9F60-69C6-147D-B009-2DD7829332A4}" dt="2026-09-07T12:01:11.555" v="836" actId="20577"/>
          <ac:spMkLst>
            <pc:docMk/>
            <pc:sldMk cId="2049051272" sldId="611"/>
            <ac:spMk id="10" creationId="{A1DB550B-A7FF-B1E7-734E-E5426C513542}"/>
          </ac:spMkLst>
        </pc:spChg>
        <pc:spChg chg="mod">
          <ac:chgData name="Josephine Desert" userId="S::josephine.desert@unice.fr::9f0185d7-a815-4e5c-92b5-3c5e380ccbeb" providerId="AD" clId="Web-{3D3B9F60-69C6-147D-B009-2DD7829332A4}" dt="2026-09-07T12:16:55.797" v="958" actId="1076"/>
          <ac:spMkLst>
            <pc:docMk/>
            <pc:sldMk cId="2049051272" sldId="611"/>
            <ac:spMk id="11" creationId="{DE37E08A-F4B1-B4A3-7132-30C4D0FE4346}"/>
          </ac:spMkLst>
        </pc:spChg>
        <pc:spChg chg="mod">
          <ac:chgData name="Josephine Desert" userId="S::josephine.desert@unice.fr::9f0185d7-a815-4e5c-92b5-3c5e380ccbeb" providerId="AD" clId="Web-{3D3B9F60-69C6-147D-B009-2DD7829332A4}" dt="2026-09-07T12:16:55.906" v="959" actId="1076"/>
          <ac:spMkLst>
            <pc:docMk/>
            <pc:sldMk cId="2049051272" sldId="611"/>
            <ac:spMk id="13" creationId="{743C9C57-ABED-EBFA-D7DD-F0A39D827F4A}"/>
          </ac:spMkLst>
        </pc:spChg>
        <pc:spChg chg="add mod">
          <ac:chgData name="Josephine Desert" userId="S::josephine.desert@unice.fr::9f0185d7-a815-4e5c-92b5-3c5e380ccbeb" providerId="AD" clId="Web-{3D3B9F60-69C6-147D-B009-2DD7829332A4}" dt="2026-09-07T12:16:56.328" v="966" actId="1076"/>
          <ac:spMkLst>
            <pc:docMk/>
            <pc:sldMk cId="2049051272" sldId="611"/>
            <ac:spMk id="15" creationId="{D4523850-16FA-9BD6-1297-62E638339F68}"/>
          </ac:spMkLst>
        </pc:spChg>
        <pc:spChg chg="add mod">
          <ac:chgData name="Josephine Desert" userId="S::josephine.desert@unice.fr::9f0185d7-a815-4e5c-92b5-3c5e380ccbeb" providerId="AD" clId="Web-{3D3B9F60-69C6-147D-B009-2DD7829332A4}" dt="2026-09-07T12:16:56.390" v="967" actId="1076"/>
          <ac:spMkLst>
            <pc:docMk/>
            <pc:sldMk cId="2049051272" sldId="611"/>
            <ac:spMk id="16" creationId="{7BF86B87-F645-CD8C-454D-CA52EB1565AA}"/>
          </ac:spMkLst>
        </pc:spChg>
        <pc:spChg chg="mod">
          <ac:chgData name="Josephine Desert" userId="S::josephine.desert@unice.fr::9f0185d7-a815-4e5c-92b5-3c5e380ccbeb" providerId="AD" clId="Web-{3D3B9F60-69C6-147D-B009-2DD7829332A4}" dt="2026-09-07T12:16:55.594" v="955" actId="1076"/>
          <ac:spMkLst>
            <pc:docMk/>
            <pc:sldMk cId="2049051272" sldId="611"/>
            <ac:spMk id="17" creationId="{A0A3AFAE-F9EA-6153-B4A8-3716F88491E2}"/>
          </ac:spMkLst>
        </pc:spChg>
        <pc:spChg chg="mod">
          <ac:chgData name="Josephine Desert" userId="S::josephine.desert@unice.fr::9f0185d7-a815-4e5c-92b5-3c5e380ccbeb" providerId="AD" clId="Web-{3D3B9F60-69C6-147D-B009-2DD7829332A4}" dt="2026-09-07T12:16:55.500" v="954" actId="1076"/>
          <ac:spMkLst>
            <pc:docMk/>
            <pc:sldMk cId="2049051272" sldId="611"/>
            <ac:spMk id="21" creationId="{E8347960-9690-F4C7-342F-FE740503D458}"/>
          </ac:spMkLst>
        </pc:spChg>
        <pc:spChg chg="mod">
          <ac:chgData name="Josephine Desert" userId="S::josephine.desert@unice.fr::9f0185d7-a815-4e5c-92b5-3c5e380ccbeb" providerId="AD" clId="Web-{3D3B9F60-69C6-147D-B009-2DD7829332A4}" dt="2026-09-07T12:16:55.953" v="960" actId="1076"/>
          <ac:spMkLst>
            <pc:docMk/>
            <pc:sldMk cId="2049051272" sldId="611"/>
            <ac:spMk id="31" creationId="{931AE10D-CB6E-F82E-6950-AFFF07E0F370}"/>
          </ac:spMkLst>
        </pc:spChg>
        <pc:spChg chg="mod">
          <ac:chgData name="Josephine Desert" userId="S::josephine.desert@unice.fr::9f0185d7-a815-4e5c-92b5-3c5e380ccbeb" providerId="AD" clId="Web-{3D3B9F60-69C6-147D-B009-2DD7829332A4}" dt="2026-09-07T12:16:56.015" v="961" actId="1076"/>
          <ac:spMkLst>
            <pc:docMk/>
            <pc:sldMk cId="2049051272" sldId="611"/>
            <ac:spMk id="33" creationId="{6DDB0D1A-C71B-B43F-5F03-A840315D48D8}"/>
          </ac:spMkLst>
        </pc:spChg>
        <pc:spChg chg="mod">
          <ac:chgData name="Josephine Desert" userId="S::josephine.desert@unice.fr::9f0185d7-a815-4e5c-92b5-3c5e380ccbeb" providerId="AD" clId="Web-{3D3B9F60-69C6-147D-B009-2DD7829332A4}" dt="2026-09-07T12:16:56.078" v="962" actId="1076"/>
          <ac:spMkLst>
            <pc:docMk/>
            <pc:sldMk cId="2049051272" sldId="611"/>
            <ac:spMk id="35" creationId="{4954215C-FEAB-A3F6-6E41-C07A3F57664D}"/>
          </ac:spMkLst>
        </pc:spChg>
        <pc:picChg chg="mod">
          <ac:chgData name="Josephine Desert" userId="S::josephine.desert@unice.fr::9f0185d7-a815-4e5c-92b5-3c5e380ccbeb" providerId="AD" clId="Web-{3D3B9F60-69C6-147D-B009-2DD7829332A4}" dt="2026-09-07T12:16:56.156" v="963" actId="1076"/>
          <ac:picMkLst>
            <pc:docMk/>
            <pc:sldMk cId="2049051272" sldId="611"/>
            <ac:picMk id="39" creationId="{567AA527-1D52-E87E-4967-F445236AB128}"/>
          </ac:picMkLst>
        </pc:picChg>
        <pc:picChg chg="mod">
          <ac:chgData name="Josephine Desert" userId="S::josephine.desert@unice.fr::9f0185d7-a815-4e5c-92b5-3c5e380ccbeb" providerId="AD" clId="Web-{3D3B9F60-69C6-147D-B009-2DD7829332A4}" dt="2026-09-07T12:16:56.219" v="964" actId="1076"/>
          <ac:picMkLst>
            <pc:docMk/>
            <pc:sldMk cId="2049051272" sldId="611"/>
            <ac:picMk id="41" creationId="{51568B44-579F-EE44-6530-901635818C9B}"/>
          </ac:picMkLst>
        </pc:picChg>
        <pc:picChg chg="mod">
          <ac:chgData name="Josephine Desert" userId="S::josephine.desert@unice.fr::9f0185d7-a815-4e5c-92b5-3c5e380ccbeb" providerId="AD" clId="Web-{3D3B9F60-69C6-147D-B009-2DD7829332A4}" dt="2026-09-07T12:16:56.281" v="965" actId="1076"/>
          <ac:picMkLst>
            <pc:docMk/>
            <pc:sldMk cId="2049051272" sldId="611"/>
            <ac:picMk id="42" creationId="{87D2C969-E8B2-7C51-5488-2F4DE11661D6}"/>
          </ac:picMkLst>
        </pc:picChg>
      </pc:sldChg>
      <pc:sldChg chg="addSp delSp modSp">
        <pc:chgData name="Josephine Desert" userId="S::josephine.desert@unice.fr::9f0185d7-a815-4e5c-92b5-3c5e380ccbeb" providerId="AD" clId="Web-{3D3B9F60-69C6-147D-B009-2DD7829332A4}" dt="2026-09-07T14:17:01.132" v="1373" actId="20577"/>
        <pc:sldMkLst>
          <pc:docMk/>
          <pc:sldMk cId="2946965671" sldId="612"/>
        </pc:sldMkLst>
        <pc:spChg chg="mod">
          <ac:chgData name="Josephine Desert" userId="S::josephine.desert@unice.fr::9f0185d7-a815-4e5c-92b5-3c5e380ccbeb" providerId="AD" clId="Web-{3D3B9F60-69C6-147D-B009-2DD7829332A4}" dt="2026-09-07T12:22:56.120" v="1067" actId="1076"/>
          <ac:spMkLst>
            <pc:docMk/>
            <pc:sldMk cId="2946965671" sldId="612"/>
            <ac:spMk id="6" creationId="{A3F0130D-E4A2-8E5C-FD26-4C96BFF724C2}"/>
          </ac:spMkLst>
        </pc:spChg>
        <pc:spChg chg="mod">
          <ac:chgData name="Josephine Desert" userId="S::josephine.desert@unice.fr::9f0185d7-a815-4e5c-92b5-3c5e380ccbeb" providerId="AD" clId="Web-{3D3B9F60-69C6-147D-B009-2DD7829332A4}" dt="2026-09-07T12:22:56.151" v="1068" actId="1076"/>
          <ac:spMkLst>
            <pc:docMk/>
            <pc:sldMk cId="2946965671" sldId="612"/>
            <ac:spMk id="10" creationId="{CEF6CE56-CC7A-A409-678C-D4EF43692342}"/>
          </ac:spMkLst>
        </pc:spChg>
        <pc:spChg chg="add mod">
          <ac:chgData name="Josephine Desert" userId="S::josephine.desert@unice.fr::9f0185d7-a815-4e5c-92b5-3c5e380ccbeb" providerId="AD" clId="Web-{3D3B9F60-69C6-147D-B009-2DD7829332A4}" dt="2026-09-07T12:23:00.542" v="1073" actId="1076"/>
          <ac:spMkLst>
            <pc:docMk/>
            <pc:sldMk cId="2946965671" sldId="612"/>
            <ac:spMk id="11" creationId="{AFD7AB26-A0E9-7FBC-5604-4A37FD32FD87}"/>
          </ac:spMkLst>
        </pc:spChg>
        <pc:spChg chg="add mod">
          <ac:chgData name="Josephine Desert" userId="S::josephine.desert@unice.fr::9f0185d7-a815-4e5c-92b5-3c5e380ccbeb" providerId="AD" clId="Web-{3D3B9F60-69C6-147D-B009-2DD7829332A4}" dt="2026-09-07T12:23:00.558" v="1074" actId="1076"/>
          <ac:spMkLst>
            <pc:docMk/>
            <pc:sldMk cId="2946965671" sldId="612"/>
            <ac:spMk id="13" creationId="{C1BCB58C-E1DB-1F6F-C376-1C60BF847EBC}"/>
          </ac:spMkLst>
        </pc:spChg>
        <pc:spChg chg="mod">
          <ac:chgData name="Josephine Desert" userId="S::josephine.desert@unice.fr::9f0185d7-a815-4e5c-92b5-3c5e380ccbeb" providerId="AD" clId="Web-{3D3B9F60-69C6-147D-B009-2DD7829332A4}" dt="2026-09-07T12:22:56.167" v="1069" actId="1076"/>
          <ac:spMkLst>
            <pc:docMk/>
            <pc:sldMk cId="2946965671" sldId="612"/>
            <ac:spMk id="14" creationId="{D7686D85-1333-43C8-922F-EEEB5E2F507A}"/>
          </ac:spMkLst>
        </pc:spChg>
        <pc:spChg chg="mod">
          <ac:chgData name="Josephine Desert" userId="S::josephine.desert@unice.fr::9f0185d7-a815-4e5c-92b5-3c5e380ccbeb" providerId="AD" clId="Web-{3D3B9F60-69C6-147D-B009-2DD7829332A4}" dt="2026-09-07T12:22:56.198" v="1070" actId="1076"/>
          <ac:spMkLst>
            <pc:docMk/>
            <pc:sldMk cId="2946965671" sldId="612"/>
            <ac:spMk id="16" creationId="{71AE1474-13CD-E26D-8CAC-9804AE20E8BC}"/>
          </ac:spMkLst>
        </pc:spChg>
        <pc:spChg chg="add mod">
          <ac:chgData name="Josephine Desert" userId="S::josephine.desert@unice.fr::9f0185d7-a815-4e5c-92b5-3c5e380ccbeb" providerId="AD" clId="Web-{3D3B9F60-69C6-147D-B009-2DD7829332A4}" dt="2026-09-07T12:23:00.589" v="1075" actId="1076"/>
          <ac:spMkLst>
            <pc:docMk/>
            <pc:sldMk cId="2946965671" sldId="612"/>
            <ac:spMk id="18" creationId="{E6D35FB0-BBDE-C9F4-1205-515D8084024E}"/>
          </ac:spMkLst>
        </pc:spChg>
        <pc:spChg chg="add mod">
          <ac:chgData name="Josephine Desert" userId="S::josephine.desert@unice.fr::9f0185d7-a815-4e5c-92b5-3c5e380ccbeb" providerId="AD" clId="Web-{3D3B9F60-69C6-147D-B009-2DD7829332A4}" dt="2026-09-07T12:23:00.605" v="1076" actId="1076"/>
          <ac:spMkLst>
            <pc:docMk/>
            <pc:sldMk cId="2946965671" sldId="612"/>
            <ac:spMk id="20" creationId="{34354FD0-BEE9-A31D-909D-A09CC1528188}"/>
          </ac:spMkLst>
        </pc:spChg>
        <pc:spChg chg="mod">
          <ac:chgData name="Josephine Desert" userId="S::josephine.desert@unice.fr::9f0185d7-a815-4e5c-92b5-3c5e380ccbeb" providerId="AD" clId="Web-{3D3B9F60-69C6-147D-B009-2DD7829332A4}" dt="2026-09-07T12:22:48.823" v="1062" actId="1076"/>
          <ac:spMkLst>
            <pc:docMk/>
            <pc:sldMk cId="2946965671" sldId="612"/>
            <ac:spMk id="23" creationId="{69CFD682-C296-42AE-EEAE-0888C66814BE}"/>
          </ac:spMkLst>
        </pc:spChg>
        <pc:spChg chg="mod">
          <ac:chgData name="Josephine Desert" userId="S::josephine.desert@unice.fr::9f0185d7-a815-4e5c-92b5-3c5e380ccbeb" providerId="AD" clId="Web-{3D3B9F60-69C6-147D-B009-2DD7829332A4}" dt="2026-09-07T12:22:48.838" v="1063" actId="1076"/>
          <ac:spMkLst>
            <pc:docMk/>
            <pc:sldMk cId="2946965671" sldId="612"/>
            <ac:spMk id="25" creationId="{0F209317-642C-D728-7A44-72E64560DBA3}"/>
          </ac:spMkLst>
        </pc:spChg>
        <pc:spChg chg="mod">
          <ac:chgData name="Josephine Desert" userId="S::josephine.desert@unice.fr::9f0185d7-a815-4e5c-92b5-3c5e380ccbeb" providerId="AD" clId="Web-{3D3B9F60-69C6-147D-B009-2DD7829332A4}" dt="2026-09-07T12:22:48.870" v="1064" actId="1076"/>
          <ac:spMkLst>
            <pc:docMk/>
            <pc:sldMk cId="2946965671" sldId="612"/>
            <ac:spMk id="27" creationId="{AEF6EFF4-3F87-A73E-E321-91AFA3D30577}"/>
          </ac:spMkLst>
        </pc:spChg>
        <pc:spChg chg="mod">
          <ac:chgData name="Josephine Desert" userId="S::josephine.desert@unice.fr::9f0185d7-a815-4e5c-92b5-3c5e380ccbeb" providerId="AD" clId="Web-{3D3B9F60-69C6-147D-B009-2DD7829332A4}" dt="2026-09-07T14:17:01.132" v="1373" actId="20577"/>
          <ac:spMkLst>
            <pc:docMk/>
            <pc:sldMk cId="2946965671" sldId="612"/>
            <ac:spMk id="34" creationId="{9CC54A06-B0A2-610E-A2FD-B61268A205B9}"/>
          </ac:spMkLst>
        </pc:spChg>
        <pc:picChg chg="mod">
          <ac:chgData name="Josephine Desert" userId="S::josephine.desert@unice.fr::9f0185d7-a815-4e5c-92b5-3c5e380ccbeb" providerId="AD" clId="Web-{3D3B9F60-69C6-147D-B009-2DD7829332A4}" dt="2026-09-07T12:22:56.245" v="1071" actId="1076"/>
          <ac:picMkLst>
            <pc:docMk/>
            <pc:sldMk cId="2946965671" sldId="612"/>
            <ac:picMk id="4" creationId="{9CA5C902-8A58-9DD8-13D6-049028A756FB}"/>
          </ac:picMkLst>
        </pc:picChg>
        <pc:picChg chg="mod">
          <ac:chgData name="Josephine Desert" userId="S::josephine.desert@unice.fr::9f0185d7-a815-4e5c-92b5-3c5e380ccbeb" providerId="AD" clId="Web-{3D3B9F60-69C6-147D-B009-2DD7829332A4}" dt="2026-09-07T12:22:48.760" v="1059" actId="1076"/>
          <ac:picMkLst>
            <pc:docMk/>
            <pc:sldMk cId="2946965671" sldId="612"/>
            <ac:picMk id="5" creationId="{25D696D3-EC49-EFB5-93E3-C1E78033CDBD}"/>
          </ac:picMkLst>
        </pc:picChg>
        <pc:picChg chg="mod">
          <ac:chgData name="Josephine Desert" userId="S::josephine.desert@unice.fr::9f0185d7-a815-4e5c-92b5-3c5e380ccbeb" providerId="AD" clId="Web-{3D3B9F60-69C6-147D-B009-2DD7829332A4}" dt="2026-09-07T12:22:56.292" v="1072" actId="1076"/>
          <ac:picMkLst>
            <pc:docMk/>
            <pc:sldMk cId="2946965671" sldId="612"/>
            <ac:picMk id="8" creationId="{E50A0A72-4239-74A9-9434-BFC7BB82A06E}"/>
          </ac:picMkLst>
        </pc:picChg>
        <pc:picChg chg="mod">
          <ac:chgData name="Josephine Desert" userId="S::josephine.desert@unice.fr::9f0185d7-a815-4e5c-92b5-3c5e380ccbeb" providerId="AD" clId="Web-{3D3B9F60-69C6-147D-B009-2DD7829332A4}" dt="2026-09-07T12:22:48.792" v="1060" actId="1076"/>
          <ac:picMkLst>
            <pc:docMk/>
            <pc:sldMk cId="2946965671" sldId="612"/>
            <ac:picMk id="9" creationId="{EF9326CB-A635-7BB1-44F4-596E5575E5D7}"/>
          </ac:picMkLst>
        </pc:picChg>
        <pc:picChg chg="mod">
          <ac:chgData name="Josephine Desert" userId="S::josephine.desert@unice.fr::9f0185d7-a815-4e5c-92b5-3c5e380ccbeb" providerId="AD" clId="Web-{3D3B9F60-69C6-147D-B009-2DD7829332A4}" dt="2026-09-07T12:22:48.807" v="1061" actId="1076"/>
          <ac:picMkLst>
            <pc:docMk/>
            <pc:sldMk cId="2946965671" sldId="612"/>
            <ac:picMk id="21" creationId="{5F6E58F0-03DE-BF1B-39D7-43C2E5646456}"/>
          </ac:picMkLst>
        </pc:picChg>
        <pc:picChg chg="mod">
          <ac:chgData name="Josephine Desert" userId="S::josephine.desert@unice.fr::9f0185d7-a815-4e5c-92b5-3c5e380ccbeb" providerId="AD" clId="Web-{3D3B9F60-69C6-147D-B009-2DD7829332A4}" dt="2026-09-07T12:22:48.885" v="1065" actId="1076"/>
          <ac:picMkLst>
            <pc:docMk/>
            <pc:sldMk cId="2946965671" sldId="612"/>
            <ac:picMk id="33" creationId="{DA90A1E6-C569-2BFB-B67A-0283961CF965}"/>
          </ac:picMkLst>
        </pc:picChg>
      </pc:sldChg>
      <pc:sldChg chg="delSp modSp">
        <pc:chgData name="Josephine Desert" userId="S::josephine.desert@unice.fr::9f0185d7-a815-4e5c-92b5-3c5e380ccbeb" providerId="AD" clId="Web-{3D3B9F60-69C6-147D-B009-2DD7829332A4}" dt="2026-09-07T14:22:28.013" v="1527" actId="20577"/>
        <pc:sldMkLst>
          <pc:docMk/>
          <pc:sldMk cId="360374106" sldId="613"/>
        </pc:sldMkLst>
      </pc:sldChg>
      <pc:sldChg chg="addSp delSp modSp add replId">
        <pc:chgData name="Josephine Desert" userId="S::josephine.desert@unice.fr::9f0185d7-a815-4e5c-92b5-3c5e380ccbeb" providerId="AD" clId="Web-{3D3B9F60-69C6-147D-B009-2DD7829332A4}" dt="2026-09-07T12:18:09.974" v="981" actId="1076"/>
        <pc:sldMkLst>
          <pc:docMk/>
          <pc:sldMk cId="169585404" sldId="614"/>
        </pc:sldMkLst>
        <pc:spChg chg="mod">
          <ac:chgData name="Josephine Desert" userId="S::josephine.desert@unice.fr::9f0185d7-a815-4e5c-92b5-3c5e380ccbeb" providerId="AD" clId="Web-{3D3B9F60-69C6-147D-B009-2DD7829332A4}" dt="2026-09-07T11:49:38.442" v="642" actId="1076"/>
          <ac:spMkLst>
            <pc:docMk/>
            <pc:sldMk cId="169585404" sldId="614"/>
            <ac:spMk id="2" creationId="{9CDA746F-7F92-77C9-B015-1527C674B373}"/>
          </ac:spMkLst>
        </pc:spChg>
        <pc:spChg chg="mod">
          <ac:chgData name="Josephine Desert" userId="S::josephine.desert@unice.fr::9f0185d7-a815-4e5c-92b5-3c5e380ccbeb" providerId="AD" clId="Web-{3D3B9F60-69C6-147D-B009-2DD7829332A4}" dt="2026-09-07T11:49:38.473" v="643" actId="1076"/>
          <ac:spMkLst>
            <pc:docMk/>
            <pc:sldMk cId="169585404" sldId="614"/>
            <ac:spMk id="3" creationId="{FA786D71-E460-F727-8818-EB3C91D7097E}"/>
          </ac:spMkLst>
        </pc:spChg>
        <pc:spChg chg="mod">
          <ac:chgData name="Josephine Desert" userId="S::josephine.desert@unice.fr::9f0185d7-a815-4e5c-92b5-3c5e380ccbeb" providerId="AD" clId="Web-{3D3B9F60-69C6-147D-B009-2DD7829332A4}" dt="2026-09-07T11:49:38.504" v="644" actId="1076"/>
          <ac:spMkLst>
            <pc:docMk/>
            <pc:sldMk cId="169585404" sldId="614"/>
            <ac:spMk id="5" creationId="{D6DFB296-A450-EC88-200C-9D1D6DB50B73}"/>
          </ac:spMkLst>
        </pc:spChg>
        <pc:spChg chg="mod">
          <ac:chgData name="Josephine Desert" userId="S::josephine.desert@unice.fr::9f0185d7-a815-4e5c-92b5-3c5e380ccbeb" providerId="AD" clId="Web-{3D3B9F60-69C6-147D-B009-2DD7829332A4}" dt="2026-09-07T11:49:38.535" v="645" actId="1076"/>
          <ac:spMkLst>
            <pc:docMk/>
            <pc:sldMk cId="169585404" sldId="614"/>
            <ac:spMk id="6" creationId="{41E08D1E-EE9C-4CDA-D9E5-0ADEC2286994}"/>
          </ac:spMkLst>
        </pc:spChg>
        <pc:spChg chg="add mod">
          <ac:chgData name="Josephine Desert" userId="S::josephine.desert@unice.fr::9f0185d7-a815-4e5c-92b5-3c5e380ccbeb" providerId="AD" clId="Web-{3D3B9F60-69C6-147D-B009-2DD7829332A4}" dt="2026-09-07T12:17:26.721" v="971" actId="1076"/>
          <ac:spMkLst>
            <pc:docMk/>
            <pc:sldMk cId="169585404" sldId="614"/>
            <ac:spMk id="9" creationId="{DAFB8AA4-632A-3A9E-87E2-85B5E5972130}"/>
          </ac:spMkLst>
        </pc:spChg>
        <pc:spChg chg="add mod">
          <ac:chgData name="Josephine Desert" userId="S::josephine.desert@unice.fr::9f0185d7-a815-4e5c-92b5-3c5e380ccbeb" providerId="AD" clId="Web-{3D3B9F60-69C6-147D-B009-2DD7829332A4}" dt="2026-09-07T12:18:09.974" v="981" actId="1076"/>
          <ac:spMkLst>
            <pc:docMk/>
            <pc:sldMk cId="169585404" sldId="614"/>
            <ac:spMk id="12" creationId="{F4749AD7-3C5C-6207-20ED-ECC092A15CBD}"/>
          </ac:spMkLst>
        </pc:spChg>
        <pc:spChg chg="add mod">
          <ac:chgData name="Josephine Desert" userId="S::josephine.desert@unice.fr::9f0185d7-a815-4e5c-92b5-3c5e380ccbeb" providerId="AD" clId="Web-{3D3B9F60-69C6-147D-B009-2DD7829332A4}" dt="2026-09-07T11:52:10.734" v="693" actId="14100"/>
          <ac:spMkLst>
            <pc:docMk/>
            <pc:sldMk cId="169585404" sldId="614"/>
            <ac:spMk id="13" creationId="{EDA6D6C8-D489-40F5-B5B2-1F9EB7357F01}"/>
          </ac:spMkLst>
        </pc:spChg>
        <pc:spChg chg="mod">
          <ac:chgData name="Josephine Desert" userId="S::josephine.desert@unice.fr::9f0185d7-a815-4e5c-92b5-3c5e380ccbeb" providerId="AD" clId="Web-{3D3B9F60-69C6-147D-B009-2DD7829332A4}" dt="2026-09-07T11:49:57.974" v="651" actId="1076"/>
          <ac:spMkLst>
            <pc:docMk/>
            <pc:sldMk cId="169585404" sldId="614"/>
            <ac:spMk id="14" creationId="{AC40682F-3BD6-A401-043D-BE29897EC0E3}"/>
          </ac:spMkLst>
        </pc:spChg>
        <pc:spChg chg="mod">
          <ac:chgData name="Josephine Desert" userId="S::josephine.desert@unice.fr::9f0185d7-a815-4e5c-92b5-3c5e380ccbeb" providerId="AD" clId="Web-{3D3B9F60-69C6-147D-B009-2DD7829332A4}" dt="2026-09-07T11:52:46.034" v="697" actId="14100"/>
          <ac:spMkLst>
            <pc:docMk/>
            <pc:sldMk cId="169585404" sldId="614"/>
            <ac:spMk id="16" creationId="{33E16D00-A4BA-AA7A-52A4-ABEEA4B23399}"/>
          </ac:spMkLst>
        </pc:spChg>
        <pc:spChg chg="mod">
          <ac:chgData name="Josephine Desert" userId="S::josephine.desert@unice.fr::9f0185d7-a815-4e5c-92b5-3c5e380ccbeb" providerId="AD" clId="Web-{3D3B9F60-69C6-147D-B009-2DD7829332A4}" dt="2026-09-07T12:18:02.020" v="979" actId="14100"/>
          <ac:spMkLst>
            <pc:docMk/>
            <pc:sldMk cId="169585404" sldId="614"/>
            <ac:spMk id="18" creationId="{24D83BB0-20CC-62E3-51CB-B7A77124E393}"/>
          </ac:spMkLst>
        </pc:spChg>
        <pc:spChg chg="mod">
          <ac:chgData name="Josephine Desert" userId="S::josephine.desert@unice.fr::9f0185d7-a815-4e5c-92b5-3c5e380ccbeb" providerId="AD" clId="Web-{3D3B9F60-69C6-147D-B009-2DD7829332A4}" dt="2026-09-07T12:17:56.692" v="978" actId="14100"/>
          <ac:spMkLst>
            <pc:docMk/>
            <pc:sldMk cId="169585404" sldId="614"/>
            <ac:spMk id="24" creationId="{D18991DF-99C7-48F3-51A8-004DA686FA84}"/>
          </ac:spMkLst>
        </pc:spChg>
        <pc:spChg chg="mod">
          <ac:chgData name="Josephine Desert" userId="S::josephine.desert@unice.fr::9f0185d7-a815-4e5c-92b5-3c5e380ccbeb" providerId="AD" clId="Web-{3D3B9F60-69C6-147D-B009-2DD7829332A4}" dt="2026-09-07T11:52:35.689" v="696" actId="14100"/>
          <ac:spMkLst>
            <pc:docMk/>
            <pc:sldMk cId="169585404" sldId="614"/>
            <ac:spMk id="26" creationId="{3DFF72E5-8428-F95E-196B-28C29170C0CA}"/>
          </ac:spMkLst>
        </pc:spChg>
        <pc:spChg chg="mod">
          <ac:chgData name="Josephine Desert" userId="S::josephine.desert@unice.fr::9f0185d7-a815-4e5c-92b5-3c5e380ccbeb" providerId="AD" clId="Web-{3D3B9F60-69C6-147D-B009-2DD7829332A4}" dt="2026-09-07T11:49:58.115" v="656" actId="1076"/>
          <ac:spMkLst>
            <pc:docMk/>
            <pc:sldMk cId="169585404" sldId="614"/>
            <ac:spMk id="28" creationId="{791D456E-6987-3B9D-FBD5-ACB699F1B805}"/>
          </ac:spMkLst>
        </pc:spChg>
        <pc:picChg chg="add mod">
          <ac:chgData name="Josephine Desert" userId="S::josephine.desert@unice.fr::9f0185d7-a815-4e5c-92b5-3c5e380ccbeb" providerId="AD" clId="Web-{3D3B9F60-69C6-147D-B009-2DD7829332A4}" dt="2026-09-07T12:17:26.690" v="970" actId="1076"/>
          <ac:picMkLst>
            <pc:docMk/>
            <pc:sldMk cId="169585404" sldId="614"/>
            <ac:picMk id="7" creationId="{369D7EE4-A95C-D655-E4F2-1AF294073953}"/>
          </ac:picMkLst>
        </pc:picChg>
        <pc:picChg chg="mod">
          <ac:chgData name="Josephine Desert" userId="S::josephine.desert@unice.fr::9f0185d7-a815-4e5c-92b5-3c5e380ccbeb" providerId="AD" clId="Web-{3D3B9F60-69C6-147D-B009-2DD7829332A4}" dt="2026-09-07T11:49:58.146" v="657" actId="1076"/>
          <ac:picMkLst>
            <pc:docMk/>
            <pc:sldMk cId="169585404" sldId="614"/>
            <ac:picMk id="46" creationId="{4F8BF958-3FCB-8359-E71F-99D16D9AC07A}"/>
          </ac:picMkLst>
        </pc:picChg>
      </pc:sldChg>
      <pc:sldChg chg="addSp delSp modSp add replId">
        <pc:chgData name="Josephine Desert" userId="S::josephine.desert@unice.fr::9f0185d7-a815-4e5c-92b5-3c5e380ccbeb" providerId="AD" clId="Web-{3D3B9F60-69C6-147D-B009-2DD7829332A4}" dt="2026-09-07T13:09:56.750" v="1253" actId="14100"/>
        <pc:sldMkLst>
          <pc:docMk/>
          <pc:sldMk cId="142385282" sldId="615"/>
        </pc:sldMkLst>
        <pc:spChg chg="mod">
          <ac:chgData name="Josephine Desert" userId="S::josephine.desert@unice.fr::9f0185d7-a815-4e5c-92b5-3c5e380ccbeb" providerId="AD" clId="Web-{3D3B9F60-69C6-147D-B009-2DD7829332A4}" dt="2026-09-07T11:57:11.944" v="762" actId="1076"/>
          <ac:spMkLst>
            <pc:docMk/>
            <pc:sldMk cId="142385282" sldId="615"/>
            <ac:spMk id="8" creationId="{7E48679D-0E05-C007-A147-C207773152DF}"/>
          </ac:spMkLst>
        </pc:spChg>
        <pc:spChg chg="mod">
          <ac:chgData name="Josephine Desert" userId="S::josephine.desert@unice.fr::9f0185d7-a815-4e5c-92b5-3c5e380ccbeb" providerId="AD" clId="Web-{3D3B9F60-69C6-147D-B009-2DD7829332A4}" dt="2026-09-07T11:57:11.975" v="763" actId="1076"/>
          <ac:spMkLst>
            <pc:docMk/>
            <pc:sldMk cId="142385282" sldId="615"/>
            <ac:spMk id="10" creationId="{DBB9B377-0604-9D2B-C9E7-ED2696C54694}"/>
          </ac:spMkLst>
        </pc:spChg>
        <pc:spChg chg="add mod">
          <ac:chgData name="Josephine Desert" userId="S::josephine.desert@unice.fr::9f0185d7-a815-4e5c-92b5-3c5e380ccbeb" providerId="AD" clId="Web-{3D3B9F60-69C6-147D-B009-2DD7829332A4}" dt="2026-09-07T12:00:30.661" v="820" actId="14100"/>
          <ac:spMkLst>
            <pc:docMk/>
            <pc:sldMk cId="142385282" sldId="615"/>
            <ac:spMk id="11" creationId="{19A2CF0E-4E29-4E5D-8E27-8658689D493A}"/>
          </ac:spMkLst>
        </pc:spChg>
        <pc:spChg chg="mod">
          <ac:chgData name="Josephine Desert" userId="S::josephine.desert@unice.fr::9f0185d7-a815-4e5c-92b5-3c5e380ccbeb" providerId="AD" clId="Web-{3D3B9F60-69C6-147D-B009-2DD7829332A4}" dt="2026-09-07T11:57:33.273" v="768" actId="1076"/>
          <ac:spMkLst>
            <pc:docMk/>
            <pc:sldMk cId="142385282" sldId="615"/>
            <ac:spMk id="12" creationId="{E9A5A727-A7A9-7BF3-C05A-90326F57BCAB}"/>
          </ac:spMkLst>
        </pc:spChg>
        <pc:spChg chg="add mod">
          <ac:chgData name="Josephine Desert" userId="S::josephine.desert@unice.fr::9f0185d7-a815-4e5c-92b5-3c5e380ccbeb" providerId="AD" clId="Web-{3D3B9F60-69C6-147D-B009-2DD7829332A4}" dt="2026-09-07T13:09:56.750" v="1253" actId="14100"/>
          <ac:spMkLst>
            <pc:docMk/>
            <pc:sldMk cId="142385282" sldId="615"/>
            <ac:spMk id="17" creationId="{5D6106AD-187F-7403-8F29-54D6F4DB9F36}"/>
          </ac:spMkLst>
        </pc:spChg>
      </pc:sldChg>
      <pc:sldChg chg="addSp delSp modSp add replId">
        <pc:chgData name="Josephine Desert" userId="S::josephine.desert@unice.fr::9f0185d7-a815-4e5c-92b5-3c5e380ccbeb" providerId="AD" clId="Web-{3D3B9F60-69C6-147D-B009-2DD7829332A4}" dt="2026-09-07T12:19:10.932" v="1003" actId="20577"/>
        <pc:sldMkLst>
          <pc:docMk/>
          <pc:sldMk cId="2432040934" sldId="616"/>
        </pc:sldMkLst>
        <pc:spChg chg="add mod">
          <ac:chgData name="Josephine Desert" userId="S::josephine.desert@unice.fr::9f0185d7-a815-4e5c-92b5-3c5e380ccbeb" providerId="AD" clId="Web-{3D3B9F60-69C6-147D-B009-2DD7829332A4}" dt="2026-09-07T12:00:53.163" v="829" actId="1076"/>
          <ac:spMkLst>
            <pc:docMk/>
            <pc:sldMk cId="2432040934" sldId="616"/>
            <ac:spMk id="3" creationId="{B8E175C1-DF46-7C9F-17EE-D6A9DCC57043}"/>
          </ac:spMkLst>
        </pc:spChg>
        <pc:spChg chg="add mod">
          <ac:chgData name="Josephine Desert" userId="S::josephine.desert@unice.fr::9f0185d7-a815-4e5c-92b5-3c5e380ccbeb" providerId="AD" clId="Web-{3D3B9F60-69C6-147D-B009-2DD7829332A4}" dt="2026-09-07T12:19:10.932" v="1003" actId="20577"/>
          <ac:spMkLst>
            <pc:docMk/>
            <pc:sldMk cId="2432040934" sldId="616"/>
            <ac:spMk id="6" creationId="{6FE23FE2-FEEF-1E2A-21F3-8EBFB12CE216}"/>
          </ac:spMkLst>
        </pc:spChg>
        <pc:spChg chg="mod">
          <ac:chgData name="Josephine Desert" userId="S::josephine.desert@unice.fr::9f0185d7-a815-4e5c-92b5-3c5e380ccbeb" providerId="AD" clId="Web-{3D3B9F60-69C6-147D-B009-2DD7829332A4}" dt="2026-09-07T11:58:18.839" v="784" actId="1076"/>
          <ac:spMkLst>
            <pc:docMk/>
            <pc:sldMk cId="2432040934" sldId="616"/>
            <ac:spMk id="8" creationId="{D410D751-8A97-2009-961D-851973276741}"/>
          </ac:spMkLst>
        </pc:spChg>
        <pc:spChg chg="mod">
          <ac:chgData name="Josephine Desert" userId="S::josephine.desert@unice.fr::9f0185d7-a815-4e5c-92b5-3c5e380ccbeb" providerId="AD" clId="Web-{3D3B9F60-69C6-147D-B009-2DD7829332A4}" dt="2026-09-07T11:58:38.481" v="785" actId="1076"/>
          <ac:spMkLst>
            <pc:docMk/>
            <pc:sldMk cId="2432040934" sldId="616"/>
            <ac:spMk id="10" creationId="{BB0A8518-A8B9-9057-DB8E-E61AC4E55A7E}"/>
          </ac:spMkLst>
        </pc:spChg>
        <pc:spChg chg="mod">
          <ac:chgData name="Josephine Desert" userId="S::josephine.desert@unice.fr::9f0185d7-a815-4e5c-92b5-3c5e380ccbeb" providerId="AD" clId="Web-{3D3B9F60-69C6-147D-B009-2DD7829332A4}" dt="2026-09-07T11:58:11.745" v="783" actId="1076"/>
          <ac:spMkLst>
            <pc:docMk/>
            <pc:sldMk cId="2432040934" sldId="616"/>
            <ac:spMk id="12" creationId="{1182358F-61F5-B92C-F7B4-FDFEE4820A1E}"/>
          </ac:spMkLst>
        </pc:spChg>
        <pc:spChg chg="add mod ord">
          <ac:chgData name="Josephine Desert" userId="S::josephine.desert@unice.fr::9f0185d7-a815-4e5c-92b5-3c5e380ccbeb" providerId="AD" clId="Web-{3D3B9F60-69C6-147D-B009-2DD7829332A4}" dt="2026-09-07T12:00:49.507" v="828" actId="1076"/>
          <ac:spMkLst>
            <pc:docMk/>
            <pc:sldMk cId="2432040934" sldId="616"/>
            <ac:spMk id="13" creationId="{92C12B58-841C-CA43-A147-A3C141AF5BEA}"/>
          </ac:spMkLst>
        </pc:spChg>
      </pc:sldChg>
      <pc:sldChg chg="addSp delSp modSp new">
        <pc:chgData name="Josephine Desert" userId="S::josephine.desert@unice.fr::9f0185d7-a815-4e5c-92b5-3c5e380ccbeb" providerId="AD" clId="Web-{3D3B9F60-69C6-147D-B009-2DD7829332A4}" dt="2026-09-07T14:18:49.806" v="1410" actId="20577"/>
        <pc:sldMkLst>
          <pc:docMk/>
          <pc:sldMk cId="2700412586" sldId="617"/>
        </pc:sldMkLst>
        <pc:spChg chg="add mod">
          <ac:chgData name="Josephine Desert" userId="S::josephine.desert@unice.fr::9f0185d7-a815-4e5c-92b5-3c5e380ccbeb" providerId="AD" clId="Web-{3D3B9F60-69C6-147D-B009-2DD7829332A4}" dt="2026-09-07T14:18:21.634" v="1378" actId="1076"/>
          <ac:spMkLst>
            <pc:docMk/>
            <pc:sldMk cId="2700412586" sldId="617"/>
            <ac:spMk id="2" creationId="{538F4067-22A1-ABC5-AC0F-1EFB7EA527AA}"/>
          </ac:spMkLst>
        </pc:spChg>
        <pc:spChg chg="add mod">
          <ac:chgData name="Josephine Desert" userId="S::josephine.desert@unice.fr::9f0185d7-a815-4e5c-92b5-3c5e380ccbeb" providerId="AD" clId="Web-{3D3B9F60-69C6-147D-B009-2DD7829332A4}" dt="2026-09-07T14:18:37.853" v="1398" actId="20577"/>
          <ac:spMkLst>
            <pc:docMk/>
            <pc:sldMk cId="2700412586" sldId="617"/>
            <ac:spMk id="3" creationId="{4FE1F7CD-778C-855E-4751-28FA60AAD4F2}"/>
          </ac:spMkLst>
        </pc:spChg>
        <pc:spChg chg="add mod">
          <ac:chgData name="Josephine Desert" userId="S::josephine.desert@unice.fr::9f0185d7-a815-4e5c-92b5-3c5e380ccbeb" providerId="AD" clId="Web-{3D3B9F60-69C6-147D-B009-2DD7829332A4}" dt="2026-09-07T13:00:15.973" v="1227" actId="1076"/>
          <ac:spMkLst>
            <pc:docMk/>
            <pc:sldMk cId="2700412586" sldId="617"/>
            <ac:spMk id="15" creationId="{5E3D84CD-C52A-5FF3-D43A-DBA1D7C6F02B}"/>
          </ac:spMkLst>
        </pc:spChg>
        <pc:spChg chg="add mod">
          <ac:chgData name="Josephine Desert" userId="S::josephine.desert@unice.fr::9f0185d7-a815-4e5c-92b5-3c5e380ccbeb" providerId="AD" clId="Web-{3D3B9F60-69C6-147D-B009-2DD7829332A4}" dt="2026-09-07T13:00:15.989" v="1228" actId="1076"/>
          <ac:spMkLst>
            <pc:docMk/>
            <pc:sldMk cId="2700412586" sldId="617"/>
            <ac:spMk id="17" creationId="{9C72CFB6-7ABE-00FA-1927-723651C50B04}"/>
          </ac:spMkLst>
        </pc:spChg>
        <pc:spChg chg="add mod">
          <ac:chgData name="Josephine Desert" userId="S::josephine.desert@unice.fr::9f0185d7-a815-4e5c-92b5-3c5e380ccbeb" providerId="AD" clId="Web-{3D3B9F60-69C6-147D-B009-2DD7829332A4}" dt="2026-09-07T13:00:15.989" v="1229" actId="1076"/>
          <ac:spMkLst>
            <pc:docMk/>
            <pc:sldMk cId="2700412586" sldId="617"/>
            <ac:spMk id="19" creationId="{032F76D7-29D8-4BE9-6A95-65509AFA8787}"/>
          </ac:spMkLst>
        </pc:spChg>
        <pc:spChg chg="add mod">
          <ac:chgData name="Josephine Desert" userId="S::josephine.desert@unice.fr::9f0185d7-a815-4e5c-92b5-3c5e380ccbeb" providerId="AD" clId="Web-{3D3B9F60-69C6-147D-B009-2DD7829332A4}" dt="2026-09-07T13:00:16.004" v="1230" actId="1076"/>
          <ac:spMkLst>
            <pc:docMk/>
            <pc:sldMk cId="2700412586" sldId="617"/>
            <ac:spMk id="21" creationId="{3F075B01-8236-79B3-9355-EF75729BA084}"/>
          </ac:spMkLst>
        </pc:spChg>
        <pc:spChg chg="add mod">
          <ac:chgData name="Josephine Desert" userId="S::josephine.desert@unice.fr::9f0185d7-a815-4e5c-92b5-3c5e380ccbeb" providerId="AD" clId="Web-{3D3B9F60-69C6-147D-B009-2DD7829332A4}" dt="2026-09-07T12:27:23.171" v="1110" actId="14100"/>
          <ac:spMkLst>
            <pc:docMk/>
            <pc:sldMk cId="2700412586" sldId="617"/>
            <ac:spMk id="23" creationId="{42761EEC-AD98-2A61-92ED-BBAEEC5A1198}"/>
          </ac:spMkLst>
        </pc:spChg>
        <pc:spChg chg="add mod ord">
          <ac:chgData name="Josephine Desert" userId="S::josephine.desert@unice.fr::9f0185d7-a815-4e5c-92b5-3c5e380ccbeb" providerId="AD" clId="Web-{3D3B9F60-69C6-147D-B009-2DD7829332A4}" dt="2026-09-07T13:00:28.255" v="1236" actId="14100"/>
          <ac:spMkLst>
            <pc:docMk/>
            <pc:sldMk cId="2700412586" sldId="617"/>
            <ac:spMk id="25" creationId="{E52A6268-9D2E-7B38-3964-8BF820BCE863}"/>
          </ac:spMkLst>
        </pc:spChg>
        <pc:spChg chg="add mod">
          <ac:chgData name="Josephine Desert" userId="S::josephine.desert@unice.fr::9f0185d7-a815-4e5c-92b5-3c5e380ccbeb" providerId="AD" clId="Web-{3D3B9F60-69C6-147D-B009-2DD7829332A4}" dt="2026-09-07T12:34:01.263" v="1201" actId="20577"/>
          <ac:spMkLst>
            <pc:docMk/>
            <pc:sldMk cId="2700412586" sldId="617"/>
            <ac:spMk id="27" creationId="{CC51A724-8A74-201F-7CCD-F10B93F856AD}"/>
          </ac:spMkLst>
        </pc:spChg>
        <pc:spChg chg="add mod">
          <ac:chgData name="Josephine Desert" userId="S::josephine.desert@unice.fr::9f0185d7-a815-4e5c-92b5-3c5e380ccbeb" providerId="AD" clId="Web-{3D3B9F60-69C6-147D-B009-2DD7829332A4}" dt="2026-09-07T12:29:47.776" v="1144" actId="20577"/>
          <ac:spMkLst>
            <pc:docMk/>
            <pc:sldMk cId="2700412586" sldId="617"/>
            <ac:spMk id="28" creationId="{59EB69B8-30FB-D427-C63E-09EDBA29D0D2}"/>
          </ac:spMkLst>
        </pc:spChg>
        <pc:spChg chg="add mod">
          <ac:chgData name="Josephine Desert" userId="S::josephine.desert@unice.fr::9f0185d7-a815-4e5c-92b5-3c5e380ccbeb" providerId="AD" clId="Web-{3D3B9F60-69C6-147D-B009-2DD7829332A4}" dt="2026-09-07T14:18:41.650" v="1399" actId="1076"/>
          <ac:spMkLst>
            <pc:docMk/>
            <pc:sldMk cId="2700412586" sldId="617"/>
            <ac:spMk id="30" creationId="{CEF795B7-1DF2-2BFE-2C60-03BFD80637C2}"/>
          </ac:spMkLst>
        </pc:spChg>
        <pc:spChg chg="add mod">
          <ac:chgData name="Josephine Desert" userId="S::josephine.desert@unice.fr::9f0185d7-a815-4e5c-92b5-3c5e380ccbeb" providerId="AD" clId="Web-{3D3B9F60-69C6-147D-B009-2DD7829332A4}" dt="2026-09-07T14:18:49.806" v="1410" actId="20577"/>
          <ac:spMkLst>
            <pc:docMk/>
            <pc:sldMk cId="2700412586" sldId="617"/>
            <ac:spMk id="31" creationId="{2D5C5ACC-8AF3-1FDD-293E-DA828BE55F4F}"/>
          </ac:spMkLst>
        </pc:spChg>
      </pc:sldChg>
      <pc:sldChg chg="addSp delSp modSp new">
        <pc:chgData name="Josephine Desert" userId="S::josephine.desert@unice.fr::9f0185d7-a815-4e5c-92b5-3c5e380ccbeb" providerId="AD" clId="Web-{3D3B9F60-69C6-147D-B009-2DD7829332A4}" dt="2026-09-07T14:10:16.069" v="1369" actId="1076"/>
        <pc:sldMkLst>
          <pc:docMk/>
          <pc:sldMk cId="1957431212" sldId="618"/>
        </pc:sldMkLst>
        <pc:spChg chg="add">
          <ac:chgData name="Josephine Desert" userId="S::josephine.desert@unice.fr::9f0185d7-a815-4e5c-92b5-3c5e380ccbeb" providerId="AD" clId="Web-{3D3B9F60-69C6-147D-B009-2DD7829332A4}" dt="2026-09-07T14:08:12.346" v="1263"/>
          <ac:spMkLst>
            <pc:docMk/>
            <pc:sldMk cId="1957431212" sldId="618"/>
            <ac:spMk id="6" creationId="{C1D97B54-7708-DD46-49E0-79D1D0082DD0}"/>
          </ac:spMkLst>
        </pc:spChg>
        <pc:spChg chg="add">
          <ac:chgData name="Josephine Desert" userId="S::josephine.desert@unice.fr::9f0185d7-a815-4e5c-92b5-3c5e380ccbeb" providerId="AD" clId="Web-{3D3B9F60-69C6-147D-B009-2DD7829332A4}" dt="2026-09-07T14:08:12.362" v="1264"/>
          <ac:spMkLst>
            <pc:docMk/>
            <pc:sldMk cId="1957431212" sldId="618"/>
            <ac:spMk id="8" creationId="{942F5E7D-916E-82A6-207D-71B272599816}"/>
          </ac:spMkLst>
        </pc:spChg>
        <pc:spChg chg="add">
          <ac:chgData name="Josephine Desert" userId="S::josephine.desert@unice.fr::9f0185d7-a815-4e5c-92b5-3c5e380ccbeb" providerId="AD" clId="Web-{3D3B9F60-69C6-147D-B009-2DD7829332A4}" dt="2026-09-07T14:08:12.377" v="1265"/>
          <ac:spMkLst>
            <pc:docMk/>
            <pc:sldMk cId="1957431212" sldId="618"/>
            <ac:spMk id="10" creationId="{039ECC2D-3AB7-30B2-B936-B07086EC8E50}"/>
          </ac:spMkLst>
        </pc:spChg>
        <pc:spChg chg="add mod">
          <ac:chgData name="Josephine Desert" userId="S::josephine.desert@unice.fr::9f0185d7-a815-4e5c-92b5-3c5e380ccbeb" providerId="AD" clId="Web-{3D3B9F60-69C6-147D-B009-2DD7829332A4}" dt="2026-09-07T14:09:46.130" v="1349" actId="20577"/>
          <ac:spMkLst>
            <pc:docMk/>
            <pc:sldMk cId="1957431212" sldId="618"/>
            <ac:spMk id="12" creationId="{FC7C0F28-6B12-C04E-EF24-1BBA2CA8D514}"/>
          </ac:spMkLst>
        </pc:spChg>
        <pc:spChg chg="add">
          <ac:chgData name="Josephine Desert" userId="S::josephine.desert@unice.fr::9f0185d7-a815-4e5c-92b5-3c5e380ccbeb" providerId="AD" clId="Web-{3D3B9F60-69C6-147D-B009-2DD7829332A4}" dt="2026-09-07T14:08:21.237" v="1267"/>
          <ac:spMkLst>
            <pc:docMk/>
            <pc:sldMk cId="1957431212" sldId="618"/>
            <ac:spMk id="14" creationId="{B2D06B76-AA7D-D770-B14F-521B26324BE8}"/>
          </ac:spMkLst>
        </pc:spChg>
      </pc:sldChg>
    </pc:docChg>
  </pc:docChgLst>
  <pc:docChgLst>
    <pc:chgData name="Johan Montagnat" userId="S::johan.montagnat@unice.fr::abe567ce-4806-4166-8230-93afc71444d2" providerId="AD" clId="Web-{D6DD3994-09CD-146E-6DF5-F93C4530DBFD}"/>
    <pc:docChg chg="modSld">
      <pc:chgData name="Johan Montagnat" userId="S::johan.montagnat@unice.fr::abe567ce-4806-4166-8230-93afc71444d2" providerId="AD" clId="Web-{D6DD3994-09CD-146E-6DF5-F93C4530DBFD}" dt="2026-09-07T15:06:57.142" v="18" actId="20577"/>
      <pc:docMkLst>
        <pc:docMk/>
      </pc:docMkLst>
      <pc:sldChg chg="modSp">
        <pc:chgData name="Johan Montagnat" userId="S::johan.montagnat@unice.fr::abe567ce-4806-4166-8230-93afc71444d2" providerId="AD" clId="Web-{D6DD3994-09CD-146E-6DF5-F93C4530DBFD}" dt="2026-09-07T15:06:57.142" v="18" actId="20577"/>
        <pc:sldMkLst>
          <pc:docMk/>
          <pc:sldMk cId="142385282" sldId="615"/>
        </pc:sldMkLst>
        <pc:spChg chg="mod">
          <ac:chgData name="Johan Montagnat" userId="S::johan.montagnat@unice.fr::abe567ce-4806-4166-8230-93afc71444d2" providerId="AD" clId="Web-{D6DD3994-09CD-146E-6DF5-F93C4530DBFD}" dt="2026-09-07T15:06:57.142" v="18" actId="20577"/>
          <ac:spMkLst>
            <pc:docMk/>
            <pc:sldMk cId="142385282" sldId="615"/>
            <ac:spMk id="17" creationId="{5D6106AD-187F-7403-8F29-54D6F4DB9F3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0491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2787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21775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87980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8F07F-1823-408B-9D39-9F6713AD9BE3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66A9-FDAF-4342-92D2-7FFA8167AE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16049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8F07F-1823-408B-9D39-9F6713AD9BE3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66A9-FDAF-4342-92D2-7FFA8167AE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1265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8F07F-1823-408B-9D39-9F6713AD9BE3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66A9-FDAF-4342-92D2-7FFA8167AE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42620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8F07F-1823-408B-9D39-9F6713AD9BE3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66A9-FDAF-4342-92D2-7FFA8167AE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3079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8F07F-1823-408B-9D39-9F6713AD9BE3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66A9-FDAF-4342-92D2-7FFA8167AE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51844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8F07F-1823-408B-9D39-9F6713AD9BE3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66A9-FDAF-4342-92D2-7FFA8167AE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10703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8F07F-1823-408B-9D39-9F6713AD9BE3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66A9-FDAF-4342-92D2-7FFA8167AE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0010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17956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8F07F-1823-408B-9D39-9F6713AD9BE3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66A9-FDAF-4342-92D2-7FFA8167AE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99310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8F07F-1823-408B-9D39-9F6713AD9BE3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66A9-FDAF-4342-92D2-7FFA8167AE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64163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8F07F-1823-408B-9D39-9F6713AD9BE3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66A9-FDAF-4342-92D2-7FFA8167AE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32165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8F07F-1823-408B-9D39-9F6713AD9BE3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66A9-FDAF-4342-92D2-7FFA8167AE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80461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17EC0D-5198-3639-DE47-769C023F8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2280685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62554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178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6923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7632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1866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5854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0201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407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0903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38941B0-F4D5-4460-BCAD-F7E2B41A8257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1127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48F07F-1823-408B-9D39-9F6713AD9BE3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5566A9-FDAF-4342-92D2-7FFA8167AE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5668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erebe-vm6.i3s.unice.fr/eur-options/" TargetMode="Externa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mailto:ds4h-pedagogie@univ-cotedazur.fr" TargetMode="Externa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erebe-vm6.i3s.unice.fr/eur-options/" TargetMode="External"/><Relationship Id="rId2" Type="http://schemas.openxmlformats.org/officeDocument/2006/relationships/hyperlink" Target="mailto:ds4h-pedagogie@univ-cotedazur.fr" TargetMode="Externa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ds4h.univ-cotedazur.eu/wishes" TargetMode="External"/><Relationship Id="rId1" Type="http://schemas.openxmlformats.org/officeDocument/2006/relationships/slideLayout" Target="../slideLayouts/slideLayout13.xml"/><Relationship Id="rId5" Type="http://schemas.openxmlformats.org/officeDocument/2006/relationships/hyperlink" Target="mailto:ds4h-pedagogie@univ-cotedazur.fr" TargetMode="Externa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svg"/><Relationship Id="rId5" Type="http://schemas.openxmlformats.org/officeDocument/2006/relationships/image" Target="../media/image8.svg"/><Relationship Id="rId4" Type="http://schemas.openxmlformats.org/officeDocument/2006/relationships/image" Target="../media/image7.sv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sv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7.svg"/><Relationship Id="rId5" Type="http://schemas.openxmlformats.org/officeDocument/2006/relationships/image" Target="../media/image16.svg"/><Relationship Id="rId10" Type="http://schemas.openxmlformats.org/officeDocument/2006/relationships/image" Target="../media/image21.svg"/><Relationship Id="rId4" Type="http://schemas.openxmlformats.org/officeDocument/2006/relationships/image" Target="../media/image15.svg"/><Relationship Id="rId9" Type="http://schemas.openxmlformats.org/officeDocument/2006/relationships/image" Target="../media/image20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ds4h.univ-cotedazur.eu/minors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s://ds4h.univ-cotedazur.eu/minor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claude.com/programs/campus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univ-cotedazur.fr/formation/offre-de-formation/certificat-quantum-aware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ds4h.univ-cotedazur.eu/wishe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ds4h.univ-cotedazur.eu/education/professional-and-research-projects-1" TargetMode="External"/><Relationship Id="rId3" Type="http://schemas.openxmlformats.org/officeDocument/2006/relationships/image" Target="../media/image18.svg"/><Relationship Id="rId7" Type="http://schemas.openxmlformats.org/officeDocument/2006/relationships/image" Target="../media/image29.jpeg"/><Relationship Id="rId2" Type="http://schemas.openxmlformats.org/officeDocument/2006/relationships/image" Target="../media/image17.sv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8.jpeg"/><Relationship Id="rId5" Type="http://schemas.openxmlformats.org/officeDocument/2006/relationships/image" Target="../media/image27.svg"/><Relationship Id="rId4" Type="http://schemas.openxmlformats.org/officeDocument/2006/relationships/image" Target="../media/image2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816E76D-B032-4896-16B6-3F8CAAE334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862"/>
          <a:stretch>
            <a:fillRect/>
          </a:stretch>
        </p:blipFill>
        <p:spPr>
          <a:xfrm>
            <a:off x="0" y="-5935"/>
            <a:ext cx="12192000" cy="685799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587B24B-B355-D6CC-E638-6701D2C2236E}"/>
              </a:ext>
            </a:extLst>
          </p:cNvPr>
          <p:cNvSpPr txBox="1"/>
          <p:nvPr/>
        </p:nvSpPr>
        <p:spPr>
          <a:xfrm>
            <a:off x="5552440" y="1144499"/>
            <a:ext cx="7535967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fr-FR" sz="7200">
                <a:solidFill>
                  <a:prstClr val="white"/>
                </a:solidFill>
                <a:latin typeface="Apex New Heavy"/>
              </a:rPr>
              <a:t>Information Session</a:t>
            </a:r>
            <a:endParaRPr lang="en-US" sz="1200">
              <a:solidFill>
                <a:prstClr val="white"/>
              </a:solidFill>
              <a:ea typeface="+mn-ea"/>
              <a:cs typeface="+mn-cs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F7874488-0D0E-1EDF-FA7F-15A0A46239AC}"/>
              </a:ext>
            </a:extLst>
          </p:cNvPr>
          <p:cNvSpPr/>
          <p:nvPr/>
        </p:nvSpPr>
        <p:spPr>
          <a:xfrm>
            <a:off x="7939193" y="4208550"/>
            <a:ext cx="3604260" cy="1769111"/>
          </a:xfrm>
          <a:prstGeom prst="roundRect">
            <a:avLst/>
          </a:prstGeom>
          <a:solidFill>
            <a:srgbClr val="007EA1"/>
          </a:solidFill>
          <a:ln>
            <a:solidFill>
              <a:srgbClr val="007EA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8DE6438-D999-7252-D351-464153AE9F9E}"/>
              </a:ext>
            </a:extLst>
          </p:cNvPr>
          <p:cNvSpPr txBox="1"/>
          <p:nvPr/>
        </p:nvSpPr>
        <p:spPr>
          <a:xfrm>
            <a:off x="8016452" y="4299990"/>
            <a:ext cx="344170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fr-FR" sz="4800" b="1">
                <a:solidFill>
                  <a:prstClr val="white"/>
                </a:solidFill>
                <a:latin typeface="Apex New Medium"/>
              </a:rPr>
              <a:t>Minors and </a:t>
            </a:r>
            <a:r>
              <a:rPr lang="fr-FR" sz="4800" b="1" err="1">
                <a:solidFill>
                  <a:prstClr val="white"/>
                </a:solidFill>
                <a:latin typeface="Apex New Medium"/>
              </a:rPr>
              <a:t>projects</a:t>
            </a:r>
            <a:endParaRPr lang="en-US" err="1">
              <a:solidFill>
                <a:prstClr val="white"/>
              </a:solidFill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386E9DF-356A-3165-91C6-8E28C9159842}"/>
              </a:ext>
            </a:extLst>
          </p:cNvPr>
          <p:cNvSpPr/>
          <p:nvPr/>
        </p:nvSpPr>
        <p:spPr>
          <a:xfrm rot="10800000">
            <a:off x="0" y="-5935"/>
            <a:ext cx="12192000" cy="1549086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Image 10" descr="Une image contenant Graphique, Police, graphisme, conception&#10;&#10;Le contenu généré par l’IA peut être incorrect.">
            <a:extLst>
              <a:ext uri="{FF2B5EF4-FFF2-40B4-BE49-F238E27FC236}">
                <a16:creationId xmlns:a16="http://schemas.microsoft.com/office/drawing/2014/main" id="{308CF25D-62FC-95FC-902E-50714F9BA4C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9796" y="4495"/>
            <a:ext cx="5805386" cy="1135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0085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D3B493-8E19-1BE0-913A-8969E94BC2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E046B79-6BF4-B276-4CF2-A01E9DFFBEA1}"/>
              </a:ext>
            </a:extLst>
          </p:cNvPr>
          <p:cNvSpPr/>
          <p:nvPr/>
        </p:nvSpPr>
        <p:spPr>
          <a:xfrm>
            <a:off x="263326" y="798165"/>
            <a:ext cx="11215536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en-US" b="1">
                <a:solidFill>
                  <a:prstClr val="black"/>
                </a:solidFill>
                <a:latin typeface="Brother 1816 Soft"/>
              </a:rPr>
              <a:t>What work is expected?</a:t>
            </a:r>
            <a:endParaRPr lang="en-US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D20BE5B-2CFB-0777-E324-7A2DCF72AD15}"/>
              </a:ext>
            </a:extLst>
          </p:cNvPr>
          <p:cNvSpPr txBox="1">
            <a:spLocks/>
          </p:cNvSpPr>
          <p:nvPr/>
        </p:nvSpPr>
        <p:spPr>
          <a:xfrm>
            <a:off x="0" y="63304"/>
            <a:ext cx="7736115" cy="602789"/>
          </a:xfrm>
          <a:prstGeom prst="rect">
            <a:avLst/>
          </a:prstGeom>
          <a:noFill/>
        </p:spPr>
        <p:txBody>
          <a:bodyPr wrap="square" lIns="360000" tIns="360000" rIns="91440" bIns="4572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>
                <a:ln>
                  <a:noFill/>
                </a:ln>
                <a:solidFill>
                  <a:srgbClr val="007EA1"/>
                </a:solidFill>
                <a:effectLst/>
                <a:uLnTx/>
                <a:uFillTx/>
                <a:latin typeface="Apex New Book"/>
                <a:ea typeface="+mj-ea"/>
                <a:cs typeface="+mj-cs"/>
              </a:rPr>
              <a:t>DS4H </a:t>
            </a:r>
            <a:r>
              <a:rPr kumimoji="0" lang="fr-FR" sz="4000" b="1" i="0" u="none" strike="noStrike" kern="1200" cap="none" spc="0" normalizeH="0" baseline="0" noProof="0" err="1">
                <a:ln>
                  <a:noFill/>
                </a:ln>
                <a:solidFill>
                  <a:srgbClr val="007EA1"/>
                </a:solidFill>
                <a:effectLst/>
                <a:uLnTx/>
                <a:uFillTx/>
                <a:latin typeface="Apex New Book"/>
                <a:ea typeface="+mj-ea"/>
                <a:cs typeface="+mj-cs"/>
              </a:rPr>
              <a:t>Projects</a:t>
            </a:r>
            <a:endParaRPr kumimoji="0" lang="fr-FR" sz="4000" b="1" i="0" u="none" strike="noStrike" kern="1200" cap="none" spc="0" normalizeH="0" baseline="0" noProof="0">
              <a:ln>
                <a:noFill/>
              </a:ln>
              <a:solidFill>
                <a:srgbClr val="007EA1"/>
              </a:solidFill>
              <a:effectLst/>
              <a:uLnTx/>
              <a:uFillTx/>
              <a:latin typeface="Apex New Book"/>
              <a:ea typeface="+mj-ea"/>
              <a:cs typeface="+mj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2C1DFD1-3D2A-4DCF-7DF2-C8AD0E9E4ACB}"/>
              </a:ext>
            </a:extLst>
          </p:cNvPr>
          <p:cNvSpPr txBox="1"/>
          <p:nvPr/>
        </p:nvSpPr>
        <p:spPr>
          <a:xfrm>
            <a:off x="6492470" y="1508176"/>
            <a:ext cx="4564576" cy="5086220"/>
          </a:xfrm>
          <a:prstGeom prst="roundRect">
            <a:avLst/>
          </a:prstGeom>
          <a:solidFill>
            <a:srgbClr val="7CA660"/>
          </a:solidFill>
          <a:ln>
            <a:solidFill>
              <a:srgbClr val="7CA660"/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 pitchFamily="50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r-FR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DF0C5EE-0D0A-E305-1596-2E73FF0F5448}"/>
              </a:ext>
            </a:extLst>
          </p:cNvPr>
          <p:cNvSpPr txBox="1"/>
          <p:nvPr/>
        </p:nvSpPr>
        <p:spPr>
          <a:xfrm>
            <a:off x="994459" y="2896269"/>
            <a:ext cx="4532645" cy="3688241"/>
          </a:xfrm>
          <a:prstGeom prst="roundRect">
            <a:avLst/>
          </a:prstGeom>
          <a:solidFill>
            <a:srgbClr val="FA9A5A"/>
          </a:solidFill>
          <a:ln>
            <a:solidFill>
              <a:srgbClr val="FA9A5A"/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 pitchFamily="50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r-FR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EF0BC2A-7014-E547-776E-132D05EA7B80}"/>
              </a:ext>
            </a:extLst>
          </p:cNvPr>
          <p:cNvSpPr txBox="1"/>
          <p:nvPr/>
        </p:nvSpPr>
        <p:spPr>
          <a:xfrm>
            <a:off x="994459" y="2264898"/>
            <a:ext cx="4532646" cy="4138458"/>
          </a:xfrm>
          <a:prstGeom prst="roundRect">
            <a:avLst/>
          </a:prstGeom>
          <a:solidFill>
            <a:schemeClr val="bg1"/>
          </a:solidFill>
          <a:ln>
            <a:solidFill>
              <a:srgbClr val="FA9A5A"/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>
              <a:ln>
                <a:noFill/>
              </a:ln>
              <a:solidFill>
                <a:srgbClr val="0282A6"/>
              </a:solidFill>
              <a:effectLst/>
              <a:uLnTx/>
              <a:uFillTx/>
              <a:latin typeface="Brother 1816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>
              <a:ln>
                <a:noFill/>
              </a:ln>
              <a:solidFill>
                <a:srgbClr val="FA9A5A"/>
              </a:solidFill>
              <a:effectLst/>
              <a:uLnTx/>
              <a:uFillTx/>
              <a:latin typeface="Brother 1816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>
              <a:ln>
                <a:noFill/>
              </a:ln>
              <a:solidFill>
                <a:srgbClr val="FA9A5A"/>
              </a:solidFill>
              <a:effectLst/>
              <a:uLnTx/>
              <a:uFillTx/>
              <a:latin typeface="Brother 1816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>
              <a:ln>
                <a:noFill/>
              </a:ln>
              <a:solidFill>
                <a:srgbClr val="FA9A5A"/>
              </a:solidFill>
              <a:effectLst/>
              <a:uLnTx/>
              <a:uFillTx/>
              <a:latin typeface="Brother 1816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err="1">
                <a:ln>
                  <a:noFill/>
                </a:ln>
                <a:solidFill>
                  <a:srgbClr val="FA9A5A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Research</a:t>
            </a: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srgbClr val="FA9A5A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 </a:t>
            </a:r>
            <a:r>
              <a:rPr kumimoji="0" lang="fr-FR" sz="1800" b="1" i="0" u="none" strike="noStrike" kern="1200" cap="none" spc="0" normalizeH="0" baseline="0" noProof="0" err="1">
                <a:ln>
                  <a:noFill/>
                </a:ln>
                <a:solidFill>
                  <a:srgbClr val="FA9A5A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projects</a:t>
            </a: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srgbClr val="FA9A5A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 in </a:t>
            </a:r>
            <a:r>
              <a:rPr kumimoji="0" lang="fr-FR" sz="1800" b="1" i="0" u="none" strike="noStrike" kern="1200" cap="none" spc="0" normalizeH="0" baseline="0" noProof="0" err="1">
                <a:ln>
                  <a:noFill/>
                </a:ln>
                <a:solidFill>
                  <a:srgbClr val="FA9A5A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tutorship</a:t>
            </a: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rother 1816" pitchFamily="50" charset="0"/>
              <a:ea typeface="+mn-ea"/>
              <a:cs typeface="+mn-cs"/>
            </a:endParaRPr>
          </a:p>
          <a:p>
            <a:pPr marL="285750" indent="-285750">
              <a:buFont typeface="Arial"/>
              <a:buChar char="•"/>
              <a:defRPr/>
            </a:pPr>
            <a:r>
              <a:rPr lang="en-GB" sz="1500" b="1">
                <a:solidFill>
                  <a:prstClr val="black"/>
                </a:solidFill>
                <a:latin typeface="Brother 1816"/>
              </a:rPr>
              <a:t>1-2 pages Draft of Work</a:t>
            </a:r>
          </a:p>
          <a:p>
            <a:pPr algn="just">
              <a:defRPr/>
            </a:pPr>
            <a:r>
              <a:rPr lang="en-GB" sz="1400">
                <a:solidFill>
                  <a:prstClr val="black"/>
                </a:solidFill>
                <a:latin typeface="Brother 1816"/>
              </a:rPr>
              <a:t>Progress summary.</a:t>
            </a:r>
            <a:endParaRPr lang="en-GB">
              <a:solidFill>
                <a:prstClr val="black"/>
              </a:solidFill>
            </a:endParaRPr>
          </a:p>
          <a:p>
            <a:pPr algn="just">
              <a:defRPr/>
            </a:pPr>
            <a:endParaRPr lang="en-GB" sz="800">
              <a:solidFill>
                <a:prstClr val="black"/>
              </a:solidFill>
              <a:latin typeface="Brother 1816"/>
            </a:endParaRPr>
          </a:p>
          <a:p>
            <a:pPr marL="285750" indent="-285750">
              <a:buFont typeface="Arial"/>
              <a:buChar char="•"/>
              <a:defRPr/>
            </a:pPr>
            <a:r>
              <a:rPr lang="en-GB" sz="1500" b="1">
                <a:solidFill>
                  <a:prstClr val="black"/>
                </a:solidFill>
                <a:latin typeface="Brother 1816"/>
              </a:rPr>
              <a:t>A 10–15-page written report</a:t>
            </a:r>
            <a:endParaRPr lang="en-GB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/>
              <a:ea typeface="Calibri"/>
              <a:cs typeface="Calibri"/>
            </a:endParaRPr>
          </a:p>
          <a:p>
            <a:pPr algn="just">
              <a:defRPr/>
            </a:pPr>
            <a:r>
              <a:rPr lang="en-GB" sz="1400">
                <a:solidFill>
                  <a:prstClr val="black"/>
                </a:solidFill>
                <a:latin typeface="Brother 1816"/>
              </a:rPr>
              <a:t>Abstract, introduction, materials and methods, results, discussion and conclusion.</a:t>
            </a:r>
            <a:endParaRPr lang="en-GB" sz="1400">
              <a:solidFill>
                <a:prstClr val="black"/>
              </a:solidFill>
              <a:ea typeface="Calibri" panose="020F0502020204030204"/>
              <a:cs typeface="Calibri" panose="020F0502020204030204"/>
            </a:endParaRPr>
          </a:p>
          <a:p>
            <a:pPr>
              <a:defRPr/>
            </a:pPr>
            <a:endParaRPr lang="en-GB" sz="800">
              <a:solidFill>
                <a:prstClr val="black"/>
              </a:solidFill>
              <a:latin typeface="Brother 1816"/>
            </a:endParaRPr>
          </a:p>
          <a:p>
            <a:pPr marL="285750" indent="-285750">
              <a:buFont typeface="Arial"/>
              <a:buChar char="•"/>
              <a:defRPr/>
            </a:pPr>
            <a:r>
              <a:rPr lang="en-GB" sz="1500" b="1">
                <a:solidFill>
                  <a:prstClr val="black"/>
                </a:solidFill>
                <a:latin typeface="Brother 1816"/>
              </a:rPr>
              <a:t>An oral presentation</a:t>
            </a:r>
            <a:endParaRPr lang="en-GB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/>
            </a:endParaRPr>
          </a:p>
          <a:p>
            <a:pPr>
              <a:defRPr/>
            </a:pPr>
            <a:r>
              <a:rPr lang="en-GB" sz="1400">
                <a:solidFill>
                  <a:prstClr val="black"/>
                </a:solidFill>
                <a:latin typeface="Brother 1816"/>
              </a:rPr>
              <a:t>15-minute presentation + 10 minutes for questions.</a:t>
            </a:r>
            <a:endParaRPr lang="en-GB" sz="1400">
              <a:solidFill>
                <a:prstClr val="black"/>
              </a:solidFill>
              <a:latin typeface="Brother 1816"/>
              <a:ea typeface="Calibri"/>
              <a:cs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fr-FR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36227D5-9C65-E97F-2C3E-9404E552730E}"/>
              </a:ext>
            </a:extLst>
          </p:cNvPr>
          <p:cNvSpPr txBox="1"/>
          <p:nvPr/>
        </p:nvSpPr>
        <p:spPr>
          <a:xfrm>
            <a:off x="6488053" y="958561"/>
            <a:ext cx="4561673" cy="5470266"/>
          </a:xfrm>
          <a:prstGeom prst="roundRect">
            <a:avLst/>
          </a:prstGeom>
          <a:solidFill>
            <a:schemeClr val="bg1"/>
          </a:solidFill>
          <a:ln>
            <a:solidFill>
              <a:srgbClr val="7CA660"/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>
              <a:ln>
                <a:noFill/>
              </a:ln>
              <a:solidFill>
                <a:srgbClr val="7CA660"/>
              </a:solidFill>
              <a:effectLst/>
              <a:uLnTx/>
              <a:uFillTx/>
              <a:latin typeface="Brother 1816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>
              <a:ln>
                <a:noFill/>
              </a:ln>
              <a:solidFill>
                <a:srgbClr val="7CA660"/>
              </a:solidFill>
              <a:effectLst/>
              <a:uLnTx/>
              <a:uFillTx/>
              <a:latin typeface="Brother 1816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>
              <a:ln>
                <a:noFill/>
              </a:ln>
              <a:solidFill>
                <a:srgbClr val="7CA660"/>
              </a:solidFill>
              <a:effectLst/>
              <a:uLnTx/>
              <a:uFillTx/>
              <a:latin typeface="Brother 1816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>
              <a:ln>
                <a:noFill/>
              </a:ln>
              <a:solidFill>
                <a:srgbClr val="7CA660"/>
              </a:solidFill>
              <a:effectLst/>
              <a:uLnTx/>
              <a:uFillTx/>
              <a:latin typeface="Brother 1816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srgbClr val="7CA660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Multidisciplinary research projects</a:t>
            </a: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/>
              <a:ea typeface="+mn-ea"/>
              <a:cs typeface="+mn-cs"/>
            </a:endParaRPr>
          </a:p>
          <a:p>
            <a:pPr marL="285750" indent="-285750">
              <a:buFont typeface="Arial,Sans-Serif"/>
              <a:buChar char="•"/>
              <a:defRPr/>
            </a:pPr>
            <a:r>
              <a:rPr lang="en-GB" sz="1500" b="1">
                <a:solidFill>
                  <a:prstClr val="black"/>
                </a:solidFill>
                <a:latin typeface="Brother 1816"/>
              </a:rPr>
              <a:t>1-2 pages Draft of Work / student</a:t>
            </a:r>
            <a:endParaRPr lang="en-US" sz="1500">
              <a:solidFill>
                <a:prstClr val="black"/>
              </a:solidFill>
              <a:latin typeface="Brother 1816"/>
            </a:endParaRPr>
          </a:p>
          <a:p>
            <a:pPr algn="just">
              <a:defRPr/>
            </a:pPr>
            <a:r>
              <a:rPr lang="en-GB" sz="1400">
                <a:solidFill>
                  <a:prstClr val="black"/>
                </a:solidFill>
                <a:latin typeface="Brother 1816"/>
              </a:rPr>
              <a:t>Progress summary.</a:t>
            </a:r>
          </a:p>
          <a:p>
            <a:pPr algn="just">
              <a:defRPr/>
            </a:pPr>
            <a:endParaRPr lang="en-GB" sz="800">
              <a:solidFill>
                <a:prstClr val="black"/>
              </a:solidFill>
              <a:latin typeface="Brother 1816"/>
            </a:endParaRPr>
          </a:p>
          <a:p>
            <a:pPr marL="285750" indent="-285750">
              <a:buFont typeface="Arial"/>
              <a:buChar char="•"/>
              <a:defRPr/>
            </a:pPr>
            <a:r>
              <a:rPr lang="en-GB" sz="1600" b="1">
                <a:solidFill>
                  <a:prstClr val="black"/>
                </a:solidFill>
                <a:latin typeface="Brother 1816"/>
              </a:rPr>
              <a:t>A 25-page written report</a:t>
            </a:r>
            <a:endParaRPr lang="en-GB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 pitchFamily="50" charset="0"/>
            </a:endParaRPr>
          </a:p>
          <a:p>
            <a:pPr algn="just">
              <a:defRPr/>
            </a:pPr>
            <a:r>
              <a:rPr lang="en-GB" sz="1400">
                <a:solidFill>
                  <a:prstClr val="black"/>
                </a:solidFill>
                <a:latin typeface="Brother 1816"/>
              </a:rPr>
              <a:t>Introduction and conclusion: jointly written by the students.</a:t>
            </a:r>
            <a:endParaRPr lang="en-GB">
              <a:solidFill>
                <a:prstClr val="black"/>
              </a:solidFill>
            </a:endParaRPr>
          </a:p>
          <a:p>
            <a:pPr algn="just">
              <a:defRPr/>
            </a:pPr>
            <a:r>
              <a:rPr lang="en-GB" sz="1400">
                <a:solidFill>
                  <a:prstClr val="black"/>
                </a:solidFill>
                <a:latin typeface="Brother 1816"/>
              </a:rPr>
              <a:t>Materials and methods, results and discussion: one paragraph written by each student, highlighting the contribution of their own discipline to the multidisciplinary project.</a:t>
            </a:r>
            <a:endParaRPr lang="en-GB">
              <a:solidFill>
                <a:prstClr val="black"/>
              </a:solidFill>
            </a:endParaRPr>
          </a:p>
          <a:p>
            <a:pPr>
              <a:defRPr/>
            </a:pPr>
            <a:endParaRPr lang="en-GB" sz="800">
              <a:solidFill>
                <a:prstClr val="black"/>
              </a:solidFill>
              <a:latin typeface="Brother 1816"/>
            </a:endParaRPr>
          </a:p>
          <a:p>
            <a:pPr marL="285750" indent="-285750">
              <a:buFont typeface="Arial"/>
              <a:buChar char="•"/>
              <a:defRPr/>
            </a:pPr>
            <a:r>
              <a:rPr lang="en-GB" sz="1600" b="1">
                <a:solidFill>
                  <a:prstClr val="black"/>
                </a:solidFill>
                <a:latin typeface="Brother 1816"/>
              </a:rPr>
              <a:t>An oral presentation</a:t>
            </a:r>
            <a:endParaRPr lang="en-GB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/>
            </a:endParaRPr>
          </a:p>
          <a:p>
            <a:pPr>
              <a:defRPr/>
            </a:pPr>
            <a:r>
              <a:rPr lang="fr-FR" sz="1400">
                <a:solidFill>
                  <a:prstClr val="black"/>
                </a:solidFill>
                <a:latin typeface="Brother 1816"/>
                <a:ea typeface="Calibri" panose="020F0502020204030204"/>
                <a:cs typeface="Calibri" panose="020F0502020204030204"/>
              </a:rPr>
              <a:t>5-minute introduction and context + 10-minute presentation per student + 5-minute conclusion + 5 minutes of questions per student.</a:t>
            </a:r>
          </a:p>
        </p:txBody>
      </p:sp>
      <p:pic>
        <p:nvPicPr>
          <p:cNvPr id="4" name="Image 3" descr="Une image contenant personne, Visage humain, ordinateur portable, intérieur&#10;&#10;Le contenu généré par l’IA peut être incorrect.">
            <a:extLst>
              <a:ext uri="{FF2B5EF4-FFF2-40B4-BE49-F238E27FC236}">
                <a16:creationId xmlns:a16="http://schemas.microsoft.com/office/drawing/2014/main" id="{01BD95FC-3B89-E767-FE85-B9A2C38D23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390" y="1788151"/>
            <a:ext cx="3080211" cy="14965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 7" descr="Une image contenant habits, personne, intérieur, table&#10;&#10;Le contenu généré par l’IA peut être incorrect.">
            <a:extLst>
              <a:ext uri="{FF2B5EF4-FFF2-40B4-BE49-F238E27FC236}">
                <a16:creationId xmlns:a16="http://schemas.microsoft.com/office/drawing/2014/main" id="{B957C075-32AB-333A-57EC-980BE0EA66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466" y="413315"/>
            <a:ext cx="3093431" cy="1506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574476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D67597-C54C-A025-FA2A-7B8969181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">
            <a:extLst>
              <a:ext uri="{FF2B5EF4-FFF2-40B4-BE49-F238E27FC236}">
                <a16:creationId xmlns:a16="http://schemas.microsoft.com/office/drawing/2014/main" id="{2CB08283-E16B-904B-2208-14FD77252C79}"/>
              </a:ext>
            </a:extLst>
          </p:cNvPr>
          <p:cNvSpPr/>
          <p:nvPr/>
        </p:nvSpPr>
        <p:spPr>
          <a:xfrm>
            <a:off x="526257" y="5288691"/>
            <a:ext cx="8944232" cy="1111287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0B2C36">
                <a:alpha val="16000"/>
              </a:srgbClr>
            </a:outerShdw>
          </a:effectLst>
        </p:spPr>
        <p:txBody>
          <a:bodyPr lIns="91440" tIns="45720" rIns="91440" bIns="45720" anchor="t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600" b="1"/>
          </a:p>
        </p:txBody>
      </p:sp>
      <p:sp>
        <p:nvSpPr>
          <p:cNvPr id="26" name="Shape 2">
            <a:extLst>
              <a:ext uri="{FF2B5EF4-FFF2-40B4-BE49-F238E27FC236}">
                <a16:creationId xmlns:a16="http://schemas.microsoft.com/office/drawing/2014/main" id="{EB74502C-7154-AAB1-4A37-F92DE75BE6A0}"/>
              </a:ext>
            </a:extLst>
          </p:cNvPr>
          <p:cNvSpPr/>
          <p:nvPr/>
        </p:nvSpPr>
        <p:spPr>
          <a:xfrm>
            <a:off x="526257" y="4053016"/>
            <a:ext cx="8944232" cy="1111287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0B2C36">
                <a:alpha val="16000"/>
              </a:srgbClr>
            </a:outerShdw>
          </a:effectLst>
        </p:spPr>
        <p:txBody>
          <a:bodyPr lIns="91440" tIns="45720" rIns="91440" bIns="45720" anchor="t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600" b="1"/>
          </a:p>
        </p:txBody>
      </p:sp>
      <p:sp>
        <p:nvSpPr>
          <p:cNvPr id="23" name="Shape 2">
            <a:extLst>
              <a:ext uri="{FF2B5EF4-FFF2-40B4-BE49-F238E27FC236}">
                <a16:creationId xmlns:a16="http://schemas.microsoft.com/office/drawing/2014/main" id="{4A6EA934-C11A-1C81-1805-28364CC2F69E}"/>
              </a:ext>
            </a:extLst>
          </p:cNvPr>
          <p:cNvSpPr/>
          <p:nvPr/>
        </p:nvSpPr>
        <p:spPr>
          <a:xfrm>
            <a:off x="526258" y="2848233"/>
            <a:ext cx="8944232" cy="1111287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0B2C36">
                <a:alpha val="16000"/>
              </a:srgbClr>
            </a:outerShdw>
          </a:effectLst>
        </p:spPr>
        <p:txBody>
          <a:bodyPr lIns="91440" tIns="45720" rIns="91440" bIns="45720" anchor="t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600" b="1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0373ADEB-6982-C2E3-1A4C-06409A1B64C0}"/>
              </a:ext>
            </a:extLst>
          </p:cNvPr>
          <p:cNvSpPr txBox="1">
            <a:spLocks/>
          </p:cNvSpPr>
          <p:nvPr/>
        </p:nvSpPr>
        <p:spPr>
          <a:xfrm>
            <a:off x="0" y="63304"/>
            <a:ext cx="7736115" cy="602789"/>
          </a:xfrm>
          <a:prstGeom prst="rect">
            <a:avLst/>
          </a:prstGeom>
          <a:noFill/>
        </p:spPr>
        <p:txBody>
          <a:bodyPr wrap="square" lIns="360000" tIns="360000" rIns="91440" bIns="4572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>
                <a:ln>
                  <a:noFill/>
                </a:ln>
                <a:solidFill>
                  <a:srgbClr val="007EA1"/>
                </a:solidFill>
                <a:effectLst/>
                <a:uLnTx/>
                <a:uFillTx/>
                <a:latin typeface="Apex New Book"/>
                <a:ea typeface="+mj-ea"/>
                <a:cs typeface="+mj-cs"/>
              </a:rPr>
              <a:t>DS4H </a:t>
            </a:r>
            <a:r>
              <a:rPr kumimoji="0" lang="fr-FR" sz="4000" b="1" i="0" u="none" strike="noStrike" kern="1200" cap="none" spc="0" normalizeH="0" baseline="0" noProof="0" err="1">
                <a:ln>
                  <a:noFill/>
                </a:ln>
                <a:solidFill>
                  <a:srgbClr val="007EA1"/>
                </a:solidFill>
                <a:effectLst/>
                <a:uLnTx/>
                <a:uFillTx/>
                <a:latin typeface="Apex New Book"/>
                <a:ea typeface="+mj-ea"/>
                <a:cs typeface="+mj-cs"/>
              </a:rPr>
              <a:t>Projects</a:t>
            </a:r>
            <a:endParaRPr kumimoji="0" lang="fr-FR" sz="4000" b="1" i="0" u="none" strike="noStrike" kern="1200" cap="none" spc="0" normalizeH="0" baseline="0" noProof="0">
              <a:ln>
                <a:noFill/>
              </a:ln>
              <a:solidFill>
                <a:srgbClr val="007EA1"/>
              </a:solidFill>
              <a:effectLst/>
              <a:uLnTx/>
              <a:uFillTx/>
              <a:latin typeface="Apex New Book"/>
              <a:ea typeface="+mj-ea"/>
              <a:cs typeface="+mj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26721F3-6D61-512C-3DF5-AD57522EDB7E}"/>
              </a:ext>
            </a:extLst>
          </p:cNvPr>
          <p:cNvSpPr/>
          <p:nvPr/>
        </p:nvSpPr>
        <p:spPr>
          <a:xfrm>
            <a:off x="263326" y="798165"/>
            <a:ext cx="11215536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en-US" b="1">
                <a:solidFill>
                  <a:prstClr val="black"/>
                </a:solidFill>
                <a:latin typeface="Brother 1816 Soft"/>
              </a:rPr>
              <a:t>Key dates</a:t>
            </a:r>
            <a:endParaRPr lang="en-US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9" name="Rectangle : coins arrondis 25">
            <a:extLst>
              <a:ext uri="{FF2B5EF4-FFF2-40B4-BE49-F238E27FC236}">
                <a16:creationId xmlns:a16="http://schemas.microsoft.com/office/drawing/2014/main" id="{46D62D8C-36F7-339F-0749-2D640FFB6780}"/>
              </a:ext>
            </a:extLst>
          </p:cNvPr>
          <p:cNvSpPr/>
          <p:nvPr/>
        </p:nvSpPr>
        <p:spPr>
          <a:xfrm>
            <a:off x="508153" y="1346515"/>
            <a:ext cx="11219076" cy="1177432"/>
          </a:xfrm>
          <a:prstGeom prst="roundRect">
            <a:avLst/>
          </a:prstGeom>
          <a:solidFill>
            <a:srgbClr val="EDFBFF"/>
          </a:solidFill>
          <a:ln>
            <a:solidFill>
              <a:srgbClr val="007EA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>
              <a:solidFill>
                <a:schemeClr val="dk1"/>
              </a:solidFill>
              <a:ea typeface="Calibri"/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7F9F86-270C-857E-DA14-5D4898318537}"/>
              </a:ext>
            </a:extLst>
          </p:cNvPr>
          <p:cNvSpPr txBox="1"/>
          <p:nvPr/>
        </p:nvSpPr>
        <p:spPr>
          <a:xfrm>
            <a:off x="600676" y="1641801"/>
            <a:ext cx="711200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/>
              <a:t>📅</a:t>
            </a:r>
            <a:endParaRPr lang="en-US" sz="3200">
              <a:ea typeface="Calibri"/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779097E-A0A6-DAB0-7F8B-3CB4DB891881}"/>
              </a:ext>
            </a:extLst>
          </p:cNvPr>
          <p:cNvSpPr txBox="1"/>
          <p:nvPr/>
        </p:nvSpPr>
        <p:spPr>
          <a:xfrm>
            <a:off x="1492265" y="1480399"/>
            <a:ext cx="357632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latin typeface="Brother 1816"/>
                <a:ea typeface="+mn-lt"/>
                <a:cs typeface="+mn-lt"/>
              </a:rPr>
              <a:t>1 day per week in the laboratory, usually on Fridays, starting October 9</a:t>
            </a:r>
            <a:endParaRPr lang="en-US">
              <a:latin typeface="Brother 1816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FBEC53-837E-31E5-B4EB-6D20DDB5949C}"/>
              </a:ext>
            </a:extLst>
          </p:cNvPr>
          <p:cNvSpPr txBox="1"/>
          <p:nvPr/>
        </p:nvSpPr>
        <p:spPr>
          <a:xfrm>
            <a:off x="5638800" y="1641801"/>
            <a:ext cx="701040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/>
              <a:t>➕</a:t>
            </a:r>
            <a:endParaRPr lang="en-US" sz="3200">
              <a:ea typeface="Calibri"/>
              <a:cs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41F6488-97AE-1854-3072-C22EEF2410B0}"/>
              </a:ext>
            </a:extLst>
          </p:cNvPr>
          <p:cNvSpPr txBox="1"/>
          <p:nvPr/>
        </p:nvSpPr>
        <p:spPr>
          <a:xfrm>
            <a:off x="6907545" y="1612479"/>
            <a:ext cx="415544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latin typeface="Brother 1816"/>
                <a:ea typeface="+mn-lt"/>
                <a:cs typeface="+mn-lt"/>
              </a:rPr>
              <a:t>One week of immersion in the laboratory, from December 14 to 18</a:t>
            </a:r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8A99391-C8F4-563A-0150-8E7B4DE0ABC8}"/>
              </a:ext>
            </a:extLst>
          </p:cNvPr>
          <p:cNvSpPr txBox="1"/>
          <p:nvPr/>
        </p:nvSpPr>
        <p:spPr>
          <a:xfrm>
            <a:off x="597244" y="3140677"/>
            <a:ext cx="61783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/>
              <a:t>📃</a:t>
            </a:r>
            <a:endParaRPr lang="en-US" sz="2800">
              <a:ea typeface="Calibri"/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59810D-25BC-6518-6146-6C76FEA9F731}"/>
              </a:ext>
            </a:extLst>
          </p:cNvPr>
          <p:cNvSpPr txBox="1"/>
          <p:nvPr/>
        </p:nvSpPr>
        <p:spPr>
          <a:xfrm>
            <a:off x="597244" y="4345460"/>
            <a:ext cx="556055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/>
              <a:t>📁</a:t>
            </a:r>
            <a:endParaRPr lang="en-US" sz="2800">
              <a:ea typeface="Calibri"/>
              <a:cs typeface="Calibri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7271B8-FCDE-1A85-3456-E0FC460D923E}"/>
              </a:ext>
            </a:extLst>
          </p:cNvPr>
          <p:cNvSpPr txBox="1"/>
          <p:nvPr/>
        </p:nvSpPr>
        <p:spPr>
          <a:xfrm>
            <a:off x="597244" y="5581135"/>
            <a:ext cx="494271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/>
              <a:t>📊</a:t>
            </a:r>
            <a:endParaRPr lang="en-US" sz="2800">
              <a:ea typeface="Calibri"/>
              <a:cs typeface="Calibri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970D99A-DEDB-43D3-4B34-8A3D36DAB63A}"/>
              </a:ext>
            </a:extLst>
          </p:cNvPr>
          <p:cNvSpPr txBox="1"/>
          <p:nvPr/>
        </p:nvSpPr>
        <p:spPr>
          <a:xfrm>
            <a:off x="1359243" y="2914136"/>
            <a:ext cx="60960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Brother 1816"/>
                <a:ea typeface="Calibri"/>
                <a:cs typeface="Calibri"/>
              </a:rPr>
              <a:t>Deadline: 13 November 2026 – 11:00 PM on Moodle</a:t>
            </a:r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D3F243A-E3E3-202E-0BAA-15F4A3BD4FC6}"/>
              </a:ext>
            </a:extLst>
          </p:cNvPr>
          <p:cNvSpPr txBox="1"/>
          <p:nvPr/>
        </p:nvSpPr>
        <p:spPr>
          <a:xfrm>
            <a:off x="1379838" y="3284838"/>
            <a:ext cx="6096000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>
                <a:solidFill>
                  <a:srgbClr val="D41942"/>
                </a:solidFill>
                <a:latin typeface="Brother 1816"/>
                <a:ea typeface="Calibri"/>
                <a:cs typeface="Calibri"/>
              </a:rPr>
              <a:t>1-2 pages Draft of Work</a:t>
            </a:r>
            <a:r>
              <a:rPr lang="en-US" sz="1600">
                <a:solidFill>
                  <a:srgbClr val="000000"/>
                </a:solidFill>
                <a:latin typeface="Brother 1816"/>
                <a:ea typeface="Calibri"/>
                <a:cs typeface="Calibri"/>
              </a:rPr>
              <a:t> (progress summary)</a:t>
            </a:r>
          </a:p>
          <a:p>
            <a:r>
              <a:rPr lang="en-US" sz="1600">
                <a:solidFill>
                  <a:srgbClr val="000000"/>
                </a:solidFill>
                <a:latin typeface="Brother 1816"/>
                <a:ea typeface="Calibri"/>
                <a:cs typeface="Calibri"/>
              </a:rPr>
              <a:t>Possible mid-term meeting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BDAE44D-A59F-03D9-B27A-18DD0FEBB04B}"/>
              </a:ext>
            </a:extLst>
          </p:cNvPr>
          <p:cNvSpPr txBox="1"/>
          <p:nvPr/>
        </p:nvSpPr>
        <p:spPr>
          <a:xfrm>
            <a:off x="1359243" y="4252783"/>
            <a:ext cx="60960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Brother 1816"/>
                <a:ea typeface="Calibri"/>
                <a:cs typeface="Calibri"/>
              </a:rPr>
              <a:t>Deadline: 4 January 2027 – 11:00 PM on Moodle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3DCBC62-1B29-0FC2-02E6-D3A3CA73969F}"/>
              </a:ext>
            </a:extLst>
          </p:cNvPr>
          <p:cNvSpPr txBox="1"/>
          <p:nvPr/>
        </p:nvSpPr>
        <p:spPr>
          <a:xfrm>
            <a:off x="1359243" y="4623486"/>
            <a:ext cx="609600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>
                <a:solidFill>
                  <a:srgbClr val="D41942"/>
                </a:solidFill>
                <a:latin typeface="Brother 1816"/>
                <a:ea typeface="Calibri"/>
                <a:cs typeface="Calibri"/>
              </a:rPr>
              <a:t>Final written report</a:t>
            </a:r>
            <a:endParaRPr lang="en-US" sz="1600">
              <a:latin typeface="Brother 1816"/>
              <a:ea typeface="Calibri"/>
              <a:cs typeface="Calibri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DFEFD3B-309D-D168-8770-F2F2106925E8}"/>
              </a:ext>
            </a:extLst>
          </p:cNvPr>
          <p:cNvSpPr txBox="1"/>
          <p:nvPr/>
        </p:nvSpPr>
        <p:spPr>
          <a:xfrm>
            <a:off x="1369540" y="5385486"/>
            <a:ext cx="60960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Brother 1816"/>
                <a:ea typeface="+mn-lt"/>
                <a:cs typeface="+mn-lt"/>
              </a:rPr>
              <a:t>13–15 January 2027– 8:00 AM–6:00 PM</a:t>
            </a:r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CBA4997-BA56-2E29-92BA-AFFCC75B5361}"/>
              </a:ext>
            </a:extLst>
          </p:cNvPr>
          <p:cNvSpPr txBox="1"/>
          <p:nvPr/>
        </p:nvSpPr>
        <p:spPr>
          <a:xfrm>
            <a:off x="1359243" y="5756189"/>
            <a:ext cx="7928918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>
                <a:solidFill>
                  <a:srgbClr val="D41942"/>
                </a:solidFill>
                <a:latin typeface="Brother 1816"/>
                <a:ea typeface="Calibri"/>
                <a:cs typeface="Calibri"/>
              </a:rPr>
              <a:t>Final oral defense</a:t>
            </a:r>
          </a:p>
          <a:p>
            <a:r>
              <a:rPr lang="en-US" sz="1600">
                <a:latin typeface="Brother 1816"/>
                <a:ea typeface="Calibri"/>
                <a:cs typeface="Calibri"/>
              </a:rPr>
              <a:t>Campus </a:t>
            </a:r>
            <a:r>
              <a:rPr lang="en-US" sz="1600" err="1">
                <a:latin typeface="Brother 1816"/>
                <a:ea typeface="Calibri"/>
                <a:cs typeface="Calibri"/>
              </a:rPr>
              <a:t>SophiaTech</a:t>
            </a:r>
            <a:r>
              <a:rPr lang="en-US" sz="1600">
                <a:latin typeface="Brother 1816"/>
                <a:ea typeface="Calibri"/>
                <a:cs typeface="Calibri"/>
              </a:rPr>
              <a:t>, </a:t>
            </a:r>
            <a:r>
              <a:rPr lang="en-US" sz="1600" err="1">
                <a:latin typeface="Brother 1816"/>
                <a:ea typeface="Calibri"/>
                <a:cs typeface="Calibri"/>
              </a:rPr>
              <a:t>Lucioles</a:t>
            </a:r>
            <a:r>
              <a:rPr lang="en-US" sz="1600">
                <a:latin typeface="Brother 1816"/>
                <a:ea typeface="Calibri"/>
                <a:cs typeface="Calibri"/>
              </a:rPr>
              <a:t>, room TD14 + </a:t>
            </a:r>
            <a:r>
              <a:rPr lang="en-US" sz="1600" err="1">
                <a:latin typeface="Brother 1816"/>
                <a:ea typeface="Calibri"/>
                <a:cs typeface="Calibri"/>
              </a:rPr>
              <a:t>Templiers</a:t>
            </a:r>
            <a:r>
              <a:rPr lang="en-US" sz="1600">
                <a:latin typeface="Brother 1816"/>
                <a:ea typeface="Calibri"/>
                <a:cs typeface="Calibri"/>
              </a:rPr>
              <a:t>, room F221</a:t>
            </a:r>
          </a:p>
        </p:txBody>
      </p:sp>
    </p:spTree>
    <p:extLst>
      <p:ext uri="{BB962C8B-B14F-4D97-AF65-F5344CB8AC3E}">
        <p14:creationId xmlns:p14="http://schemas.microsoft.com/office/powerpoint/2010/main" val="14017537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">
            <a:extLst>
              <a:ext uri="{FF2B5EF4-FFF2-40B4-BE49-F238E27FC236}">
                <a16:creationId xmlns:a16="http://schemas.microsoft.com/office/drawing/2014/main" id="{0F0EF69F-C3E7-70F2-600E-AC6B40D1FDFD}"/>
              </a:ext>
            </a:extLst>
          </p:cNvPr>
          <p:cNvSpPr/>
          <p:nvPr/>
        </p:nvSpPr>
        <p:spPr>
          <a:xfrm>
            <a:off x="993618" y="1314073"/>
            <a:ext cx="9878952" cy="1223047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0B2C36">
                <a:alpha val="16000"/>
              </a:srgbClr>
            </a:outerShdw>
          </a:effectLst>
        </p:spPr>
        <p:txBody>
          <a:bodyPr lIns="91440" tIns="45720" rIns="91440" bIns="45720" anchor="t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600" b="1"/>
          </a:p>
        </p:txBody>
      </p:sp>
      <p:sp>
        <p:nvSpPr>
          <p:cNvPr id="28" name="Shape 2">
            <a:extLst>
              <a:ext uri="{FF2B5EF4-FFF2-40B4-BE49-F238E27FC236}">
                <a16:creationId xmlns:a16="http://schemas.microsoft.com/office/drawing/2014/main" id="{DD08725B-5BFE-7CAA-E40B-F300CE38C643}"/>
              </a:ext>
            </a:extLst>
          </p:cNvPr>
          <p:cNvSpPr/>
          <p:nvPr/>
        </p:nvSpPr>
        <p:spPr>
          <a:xfrm>
            <a:off x="993618" y="2665352"/>
            <a:ext cx="9878952" cy="1223047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0B2C36">
                <a:alpha val="16000"/>
              </a:srgbClr>
            </a:outerShdw>
          </a:effectLst>
        </p:spPr>
        <p:txBody>
          <a:bodyPr lIns="91440" tIns="45720" rIns="91440" bIns="45720" anchor="t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600" b="1"/>
          </a:p>
        </p:txBody>
      </p:sp>
      <p:sp>
        <p:nvSpPr>
          <p:cNvPr id="29" name="Shape 2">
            <a:extLst>
              <a:ext uri="{FF2B5EF4-FFF2-40B4-BE49-F238E27FC236}">
                <a16:creationId xmlns:a16="http://schemas.microsoft.com/office/drawing/2014/main" id="{8F517694-E1B8-5D69-9576-C00ED78234B6}"/>
              </a:ext>
            </a:extLst>
          </p:cNvPr>
          <p:cNvSpPr/>
          <p:nvPr/>
        </p:nvSpPr>
        <p:spPr>
          <a:xfrm>
            <a:off x="993618" y="4036952"/>
            <a:ext cx="9878952" cy="1223047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0B2C36">
                <a:alpha val="16000"/>
              </a:srgbClr>
            </a:outerShdw>
          </a:effectLst>
        </p:spPr>
        <p:txBody>
          <a:bodyPr lIns="91440" tIns="45720" rIns="91440" bIns="45720" anchor="t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600" b="1"/>
          </a:p>
        </p:txBody>
      </p:sp>
      <p:sp>
        <p:nvSpPr>
          <p:cNvPr id="30" name="Shape 2">
            <a:extLst>
              <a:ext uri="{FF2B5EF4-FFF2-40B4-BE49-F238E27FC236}">
                <a16:creationId xmlns:a16="http://schemas.microsoft.com/office/drawing/2014/main" id="{A20EC382-76BC-3762-CB42-CFA6D886A2EC}"/>
              </a:ext>
            </a:extLst>
          </p:cNvPr>
          <p:cNvSpPr/>
          <p:nvPr/>
        </p:nvSpPr>
        <p:spPr>
          <a:xfrm>
            <a:off x="993618" y="5388232"/>
            <a:ext cx="9878952" cy="1223047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0B2C36">
                <a:alpha val="16000"/>
              </a:srgbClr>
            </a:outerShdw>
          </a:effectLst>
        </p:spPr>
        <p:txBody>
          <a:bodyPr lIns="91440" tIns="45720" rIns="91440" bIns="45720" anchor="t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600" b="1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6D45DD71-2313-70BF-7130-4EDB8D63406D}"/>
              </a:ext>
            </a:extLst>
          </p:cNvPr>
          <p:cNvSpPr txBox="1">
            <a:spLocks/>
          </p:cNvSpPr>
          <p:nvPr/>
        </p:nvSpPr>
        <p:spPr>
          <a:xfrm>
            <a:off x="0" y="63304"/>
            <a:ext cx="7736115" cy="602789"/>
          </a:xfrm>
          <a:prstGeom prst="rect">
            <a:avLst/>
          </a:prstGeom>
          <a:noFill/>
        </p:spPr>
        <p:txBody>
          <a:bodyPr wrap="square" lIns="360000" tIns="360000" rIns="91440" bIns="4572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>
                <a:ln>
                  <a:noFill/>
                </a:ln>
                <a:solidFill>
                  <a:srgbClr val="007EA1"/>
                </a:solidFill>
                <a:effectLst/>
                <a:uLnTx/>
                <a:uFillTx/>
                <a:latin typeface="Apex New Book"/>
                <a:ea typeface="+mj-ea"/>
                <a:cs typeface="+mj-cs"/>
              </a:rPr>
              <a:t>DS4H </a:t>
            </a:r>
            <a:r>
              <a:rPr kumimoji="0" lang="fr-FR" sz="4000" b="1" i="0" u="none" strike="noStrike" kern="1200" cap="none" spc="0" normalizeH="0" baseline="0" noProof="0" err="1">
                <a:ln>
                  <a:noFill/>
                </a:ln>
                <a:solidFill>
                  <a:srgbClr val="007EA1"/>
                </a:solidFill>
                <a:effectLst/>
                <a:uLnTx/>
                <a:uFillTx/>
                <a:latin typeface="Apex New Book"/>
                <a:ea typeface="+mj-ea"/>
                <a:cs typeface="+mj-cs"/>
              </a:rPr>
              <a:t>Projects</a:t>
            </a:r>
            <a:endParaRPr kumimoji="0" lang="fr-FR" sz="4000" b="1" i="0" u="none" strike="noStrike" kern="1200" cap="none" spc="0" normalizeH="0" baseline="0" noProof="0">
              <a:ln>
                <a:noFill/>
              </a:ln>
              <a:solidFill>
                <a:srgbClr val="007EA1"/>
              </a:solidFill>
              <a:effectLst/>
              <a:uLnTx/>
              <a:uFillTx/>
              <a:latin typeface="Apex New Book"/>
              <a:ea typeface="+mj-ea"/>
              <a:cs typeface="+mj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FD8610C-B22F-78B8-232B-B7275DFBEC6F}"/>
              </a:ext>
            </a:extLst>
          </p:cNvPr>
          <p:cNvSpPr/>
          <p:nvPr/>
        </p:nvSpPr>
        <p:spPr>
          <a:xfrm>
            <a:off x="263326" y="798165"/>
            <a:ext cx="11215536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en-US" b="1">
                <a:solidFill>
                  <a:prstClr val="black"/>
                </a:solidFill>
                <a:latin typeface="Brother 1816 Soft"/>
              </a:rPr>
              <a:t>Methodology</a:t>
            </a:r>
            <a:endParaRPr lang="en-US"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8DF79D7-B117-536A-CE6D-6140BCE9172F}"/>
              </a:ext>
            </a:extLst>
          </p:cNvPr>
          <p:cNvSpPr txBox="1"/>
          <p:nvPr/>
        </p:nvSpPr>
        <p:spPr>
          <a:xfrm>
            <a:off x="1105243" y="1359656"/>
            <a:ext cx="60960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D41942"/>
                </a:solidFill>
                <a:latin typeface="Brother 1816"/>
                <a:ea typeface="Calibri"/>
                <a:cs typeface="Calibri"/>
              </a:rPr>
              <a:t>Welcome and project methodology</a:t>
            </a:r>
            <a:endParaRPr lang="en-US">
              <a:solidFill>
                <a:srgbClr val="D41942"/>
              </a:solidFill>
              <a:ea typeface="Calibri"/>
              <a:cs typeface="Calibri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E3EF43-529B-682E-4B8A-1C56D884A53F}"/>
              </a:ext>
            </a:extLst>
          </p:cNvPr>
          <p:cNvSpPr txBox="1"/>
          <p:nvPr/>
        </p:nvSpPr>
        <p:spPr>
          <a:xfrm>
            <a:off x="1105243" y="2741416"/>
            <a:ext cx="60960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D41942"/>
                </a:solidFill>
                <a:latin typeface="Brother 1816"/>
                <a:ea typeface="Calibri"/>
                <a:cs typeface="Calibri"/>
              </a:rPr>
              <a:t>Methodology : writing your report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0AE9694-A4B2-283E-E965-96B900D4D8EC}"/>
              </a:ext>
            </a:extLst>
          </p:cNvPr>
          <p:cNvSpPr txBox="1"/>
          <p:nvPr/>
        </p:nvSpPr>
        <p:spPr>
          <a:xfrm>
            <a:off x="1105243" y="4133336"/>
            <a:ext cx="60960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D41942"/>
                </a:solidFill>
                <a:latin typeface="Brother 1816"/>
                <a:ea typeface="Calibri"/>
                <a:cs typeface="Calibri"/>
              </a:rPr>
              <a:t>Methodology : presenting your work</a:t>
            </a:r>
            <a:endParaRPr lang="en-US">
              <a:solidFill>
                <a:srgbClr val="D41942"/>
              </a:solidFill>
              <a:highlight>
                <a:srgbClr val="FFFF00"/>
              </a:highlight>
              <a:latin typeface="Brother 1816"/>
              <a:ea typeface="Calibri"/>
              <a:cs typeface="Calibri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17C32CF-B524-D5BF-DC13-6404058291E4}"/>
              </a:ext>
            </a:extLst>
          </p:cNvPr>
          <p:cNvSpPr txBox="1"/>
          <p:nvPr/>
        </p:nvSpPr>
        <p:spPr>
          <a:xfrm>
            <a:off x="1105243" y="5515096"/>
            <a:ext cx="60960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D41942"/>
                </a:solidFill>
                <a:latin typeface="Brother 1816"/>
                <a:ea typeface="Calibri"/>
                <a:cs typeface="Calibri"/>
              </a:rPr>
              <a:t>Oral defense practice session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E835705-7B7E-A945-7F47-8D4696D5BA4D}"/>
              </a:ext>
            </a:extLst>
          </p:cNvPr>
          <p:cNvSpPr txBox="1"/>
          <p:nvPr/>
        </p:nvSpPr>
        <p:spPr>
          <a:xfrm>
            <a:off x="996916" y="1824681"/>
            <a:ext cx="71120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/>
              <a:t>📅</a:t>
            </a:r>
            <a:endParaRPr lang="en-US" sz="2400">
              <a:ea typeface="Calibri"/>
              <a:cs typeface="Calibri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B48A842-E58C-3398-071A-DD777A63F236}"/>
              </a:ext>
            </a:extLst>
          </p:cNvPr>
          <p:cNvSpPr txBox="1"/>
          <p:nvPr/>
        </p:nvSpPr>
        <p:spPr>
          <a:xfrm>
            <a:off x="1532238" y="1872598"/>
            <a:ext cx="421640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>
                <a:solidFill>
                  <a:srgbClr val="000000"/>
                </a:solidFill>
                <a:latin typeface="Brother 1816"/>
                <a:ea typeface="Calibri"/>
                <a:cs typeface="Calibri"/>
              </a:rPr>
              <a:t>9 or 16 October 2026, 9:00 AM–10:30 AM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A016126-A1BD-917D-180A-00B8ED1343D8}"/>
              </a:ext>
            </a:extLst>
          </p:cNvPr>
          <p:cNvSpPr txBox="1"/>
          <p:nvPr/>
        </p:nvSpPr>
        <p:spPr>
          <a:xfrm>
            <a:off x="5974080" y="1823720"/>
            <a:ext cx="55880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/>
              <a:t>📍</a:t>
            </a:r>
            <a:endParaRPr lang="en-US" sz="240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743B535-CD69-C0D0-70B6-E3B858DFD008}"/>
              </a:ext>
            </a:extLst>
          </p:cNvPr>
          <p:cNvSpPr txBox="1"/>
          <p:nvPr/>
        </p:nvSpPr>
        <p:spPr>
          <a:xfrm>
            <a:off x="6480158" y="1852278"/>
            <a:ext cx="421640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>
                <a:solidFill>
                  <a:srgbClr val="000000"/>
                </a:solidFill>
                <a:latin typeface="Brother 1816"/>
                <a:ea typeface="Calibri"/>
                <a:cs typeface="Calibri"/>
              </a:rPr>
              <a:t>Campus </a:t>
            </a:r>
            <a:r>
              <a:rPr lang="en-US" sz="1600" err="1">
                <a:solidFill>
                  <a:srgbClr val="000000"/>
                </a:solidFill>
                <a:latin typeface="Brother 1816"/>
                <a:ea typeface="Calibri"/>
                <a:cs typeface="Calibri"/>
              </a:rPr>
              <a:t>SophiaTech</a:t>
            </a:r>
            <a:r>
              <a:rPr lang="en-US" sz="1600">
                <a:solidFill>
                  <a:srgbClr val="000000"/>
                </a:solidFill>
                <a:latin typeface="Brother 1816"/>
                <a:ea typeface="Calibri"/>
                <a:cs typeface="Calibri"/>
              </a:rPr>
              <a:t>, </a:t>
            </a:r>
            <a:r>
              <a:rPr lang="en-US" sz="1600" err="1">
                <a:solidFill>
                  <a:srgbClr val="000000"/>
                </a:solidFill>
                <a:latin typeface="Brother 1816"/>
                <a:ea typeface="Calibri"/>
                <a:cs typeface="Calibri"/>
              </a:rPr>
              <a:t>Lucioles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AA1C0D0-70E7-5F0E-598D-3831B03F4565}"/>
              </a:ext>
            </a:extLst>
          </p:cNvPr>
          <p:cNvSpPr txBox="1"/>
          <p:nvPr/>
        </p:nvSpPr>
        <p:spPr>
          <a:xfrm>
            <a:off x="996915" y="3247081"/>
            <a:ext cx="71120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/>
              <a:t>📅</a:t>
            </a:r>
            <a:endParaRPr lang="en-US" sz="2400">
              <a:ea typeface="Calibri"/>
              <a:cs typeface="Calibri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930A0CC-A660-D972-EC77-950F52D871E4}"/>
              </a:ext>
            </a:extLst>
          </p:cNvPr>
          <p:cNvSpPr txBox="1"/>
          <p:nvPr/>
        </p:nvSpPr>
        <p:spPr>
          <a:xfrm>
            <a:off x="1532238" y="3294998"/>
            <a:ext cx="421640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>
                <a:solidFill>
                  <a:srgbClr val="000000"/>
                </a:solidFill>
                <a:latin typeface="Brother 1816"/>
                <a:ea typeface="Calibri"/>
                <a:cs typeface="Calibri"/>
              </a:rPr>
              <a:t>20 November 2026, 9:00 AM–11:00 AM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60CC280-FED2-E39E-FAE4-60373C123FDD}"/>
              </a:ext>
            </a:extLst>
          </p:cNvPr>
          <p:cNvSpPr txBox="1"/>
          <p:nvPr/>
        </p:nvSpPr>
        <p:spPr>
          <a:xfrm>
            <a:off x="5974080" y="3246120"/>
            <a:ext cx="55880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/>
              <a:t>📍</a:t>
            </a:r>
            <a:endParaRPr lang="en-US" sz="240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E439429-F149-40FF-B9EC-F756098B62E5}"/>
              </a:ext>
            </a:extLst>
          </p:cNvPr>
          <p:cNvSpPr txBox="1"/>
          <p:nvPr/>
        </p:nvSpPr>
        <p:spPr>
          <a:xfrm>
            <a:off x="6480158" y="3274678"/>
            <a:ext cx="421640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>
                <a:solidFill>
                  <a:srgbClr val="000000"/>
                </a:solidFill>
                <a:latin typeface="Brother 1816"/>
                <a:ea typeface="Calibri"/>
                <a:cs typeface="Calibri"/>
              </a:rPr>
              <a:t>Campus </a:t>
            </a:r>
            <a:r>
              <a:rPr lang="en-US" sz="1600" err="1">
                <a:solidFill>
                  <a:srgbClr val="000000"/>
                </a:solidFill>
                <a:latin typeface="Brother 1816"/>
                <a:ea typeface="Calibri"/>
                <a:cs typeface="Calibri"/>
              </a:rPr>
              <a:t>SophiaTech</a:t>
            </a:r>
            <a:r>
              <a:rPr lang="en-US" sz="1600">
                <a:solidFill>
                  <a:srgbClr val="000000"/>
                </a:solidFill>
                <a:latin typeface="Brother 1816"/>
                <a:ea typeface="Calibri"/>
                <a:cs typeface="Calibri"/>
              </a:rPr>
              <a:t>, </a:t>
            </a:r>
            <a:r>
              <a:rPr lang="en-US" sz="1600" err="1">
                <a:solidFill>
                  <a:srgbClr val="000000"/>
                </a:solidFill>
                <a:latin typeface="Brother 1816"/>
                <a:ea typeface="Calibri"/>
                <a:cs typeface="Calibri"/>
              </a:rPr>
              <a:t>Lucioles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1B6B43D-EBDA-BC1A-5F53-BB1ECD8E1928}"/>
              </a:ext>
            </a:extLst>
          </p:cNvPr>
          <p:cNvSpPr txBox="1"/>
          <p:nvPr/>
        </p:nvSpPr>
        <p:spPr>
          <a:xfrm>
            <a:off x="1007075" y="4628841"/>
            <a:ext cx="71120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/>
              <a:t>📅</a:t>
            </a:r>
            <a:endParaRPr lang="en-US" sz="2400">
              <a:ea typeface="Calibri"/>
              <a:cs typeface="Calibri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AC6FEAB-9B3A-E2FF-0D41-A64BD2D2D33A}"/>
              </a:ext>
            </a:extLst>
          </p:cNvPr>
          <p:cNvSpPr txBox="1"/>
          <p:nvPr/>
        </p:nvSpPr>
        <p:spPr>
          <a:xfrm>
            <a:off x="1542398" y="4676758"/>
            <a:ext cx="421640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>
                <a:solidFill>
                  <a:srgbClr val="000000"/>
                </a:solidFill>
                <a:latin typeface="Brother 1816"/>
                <a:ea typeface="Calibri"/>
                <a:cs typeface="Calibri"/>
              </a:rPr>
              <a:t>11 December 2026, 9:00 AM–11:00 AM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10E9ABD-B22D-34C7-DA69-888DD6367C7E}"/>
              </a:ext>
            </a:extLst>
          </p:cNvPr>
          <p:cNvSpPr txBox="1"/>
          <p:nvPr/>
        </p:nvSpPr>
        <p:spPr>
          <a:xfrm>
            <a:off x="5984240" y="4627880"/>
            <a:ext cx="55880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/>
              <a:t>📍</a:t>
            </a:r>
            <a:endParaRPr lang="en-US" sz="240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8662050-797E-F3E0-C17C-AC3FDDD414C6}"/>
              </a:ext>
            </a:extLst>
          </p:cNvPr>
          <p:cNvSpPr txBox="1"/>
          <p:nvPr/>
        </p:nvSpPr>
        <p:spPr>
          <a:xfrm>
            <a:off x="6490318" y="4656438"/>
            <a:ext cx="421640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>
                <a:solidFill>
                  <a:srgbClr val="000000"/>
                </a:solidFill>
                <a:latin typeface="Brother 1816"/>
                <a:ea typeface="Calibri"/>
                <a:cs typeface="Calibri"/>
              </a:rPr>
              <a:t>Campus </a:t>
            </a:r>
            <a:r>
              <a:rPr lang="en-US" sz="1600" err="1">
                <a:solidFill>
                  <a:srgbClr val="000000"/>
                </a:solidFill>
                <a:latin typeface="Brother 1816"/>
                <a:ea typeface="Calibri"/>
                <a:cs typeface="Calibri"/>
              </a:rPr>
              <a:t>SophiaTech</a:t>
            </a:r>
            <a:r>
              <a:rPr lang="en-US" sz="1600">
                <a:solidFill>
                  <a:srgbClr val="000000"/>
                </a:solidFill>
                <a:latin typeface="Brother 1816"/>
                <a:ea typeface="Calibri"/>
                <a:cs typeface="Calibri"/>
              </a:rPr>
              <a:t>, </a:t>
            </a:r>
            <a:r>
              <a:rPr lang="en-US" sz="1600" err="1">
                <a:solidFill>
                  <a:srgbClr val="000000"/>
                </a:solidFill>
                <a:latin typeface="Brother 1816"/>
                <a:ea typeface="Calibri"/>
                <a:cs typeface="Calibri"/>
              </a:rPr>
              <a:t>Lucioles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F6768EF-1AA5-DE4C-3B58-7382374D15C6}"/>
              </a:ext>
            </a:extLst>
          </p:cNvPr>
          <p:cNvSpPr txBox="1"/>
          <p:nvPr/>
        </p:nvSpPr>
        <p:spPr>
          <a:xfrm>
            <a:off x="1017235" y="6010601"/>
            <a:ext cx="71120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/>
              <a:t>📅</a:t>
            </a:r>
            <a:endParaRPr lang="en-US" sz="2400">
              <a:ea typeface="Calibri"/>
              <a:cs typeface="Calibri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34BE1B4-A97B-46DD-9934-958A504495BD}"/>
              </a:ext>
            </a:extLst>
          </p:cNvPr>
          <p:cNvSpPr txBox="1"/>
          <p:nvPr/>
        </p:nvSpPr>
        <p:spPr>
          <a:xfrm>
            <a:off x="1552558" y="6058518"/>
            <a:ext cx="421640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>
                <a:solidFill>
                  <a:srgbClr val="000000"/>
                </a:solidFill>
                <a:latin typeface="Brother 1816"/>
                <a:ea typeface="Calibri"/>
                <a:cs typeface="Calibri"/>
              </a:rPr>
              <a:t>6-8 January 2027, schedule on demand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925CBC4-CF98-FFDE-13ED-CB552AB6ECBB}"/>
              </a:ext>
            </a:extLst>
          </p:cNvPr>
          <p:cNvSpPr txBox="1"/>
          <p:nvPr/>
        </p:nvSpPr>
        <p:spPr>
          <a:xfrm>
            <a:off x="5994400" y="6009639"/>
            <a:ext cx="55880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/>
              <a:t>📍</a:t>
            </a:r>
            <a:endParaRPr lang="en-US" sz="240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E61D8E7-E52C-08C7-9A90-B5B231F9DC73}"/>
              </a:ext>
            </a:extLst>
          </p:cNvPr>
          <p:cNvSpPr txBox="1"/>
          <p:nvPr/>
        </p:nvSpPr>
        <p:spPr>
          <a:xfrm>
            <a:off x="6500478" y="6038198"/>
            <a:ext cx="421640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>
                <a:solidFill>
                  <a:srgbClr val="000000"/>
                </a:solidFill>
                <a:latin typeface="Brother 1816"/>
                <a:ea typeface="Calibri"/>
                <a:cs typeface="Calibri"/>
              </a:rPr>
              <a:t>Campus </a:t>
            </a:r>
            <a:r>
              <a:rPr lang="en-US" sz="1600" err="1">
                <a:solidFill>
                  <a:srgbClr val="000000"/>
                </a:solidFill>
                <a:latin typeface="Brother 1816"/>
                <a:ea typeface="Calibri"/>
                <a:cs typeface="Calibri"/>
              </a:rPr>
              <a:t>SophiaTech</a:t>
            </a:r>
            <a:r>
              <a:rPr lang="en-US" sz="1600">
                <a:solidFill>
                  <a:srgbClr val="000000"/>
                </a:solidFill>
                <a:latin typeface="Brother 1816"/>
                <a:ea typeface="Calibri"/>
                <a:cs typeface="Calibri"/>
              </a:rPr>
              <a:t>, </a:t>
            </a:r>
            <a:r>
              <a:rPr lang="en-US" sz="1600" err="1">
                <a:solidFill>
                  <a:srgbClr val="000000"/>
                </a:solidFill>
                <a:latin typeface="Brother 1816"/>
                <a:ea typeface="Calibri"/>
                <a:cs typeface="Calibri"/>
              </a:rPr>
              <a:t>Lucioles</a:t>
            </a:r>
            <a:r>
              <a:rPr lang="en-US" sz="1600">
                <a:solidFill>
                  <a:srgbClr val="000000"/>
                </a:solidFill>
                <a:latin typeface="Brother 1816"/>
                <a:ea typeface="Calibri"/>
                <a:cs typeface="Calibri"/>
              </a:rPr>
              <a:t>, room TD14</a:t>
            </a:r>
          </a:p>
        </p:txBody>
      </p:sp>
      <p:sp>
        <p:nvSpPr>
          <p:cNvPr id="3" name="Rectangle : coins arrondis 25">
            <a:extLst>
              <a:ext uri="{FF2B5EF4-FFF2-40B4-BE49-F238E27FC236}">
                <a16:creationId xmlns:a16="http://schemas.microsoft.com/office/drawing/2014/main" id="{CF4F4A40-81E2-E8A4-9135-2BFA25409FDF}"/>
              </a:ext>
            </a:extLst>
          </p:cNvPr>
          <p:cNvSpPr/>
          <p:nvPr/>
        </p:nvSpPr>
        <p:spPr>
          <a:xfrm>
            <a:off x="9803245" y="1692153"/>
            <a:ext cx="2149635" cy="457776"/>
          </a:xfrm>
          <a:prstGeom prst="roundRect">
            <a:avLst/>
          </a:prstGeom>
          <a:solidFill>
            <a:srgbClr val="D419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>
                <a:solidFill>
                  <a:srgbClr val="000000"/>
                </a:solidFill>
                <a:latin typeface="Aptos"/>
                <a:ea typeface="Calibri"/>
                <a:cs typeface="Calibri"/>
              </a:rPr>
              <a:t> </a:t>
            </a:r>
            <a:r>
              <a:rPr lang="en-US" sz="1500">
                <a:solidFill>
                  <a:schemeClr val="bg1"/>
                </a:solidFill>
                <a:latin typeface="Brother 1816"/>
                <a:ea typeface="Calibri"/>
                <a:cs typeface="Calibri"/>
              </a:rPr>
              <a:t>TO BE CONFIRMED</a:t>
            </a:r>
          </a:p>
        </p:txBody>
      </p:sp>
      <p:sp>
        <p:nvSpPr>
          <p:cNvPr id="4" name="Rectangle : coins arrondis 25">
            <a:extLst>
              <a:ext uri="{FF2B5EF4-FFF2-40B4-BE49-F238E27FC236}">
                <a16:creationId xmlns:a16="http://schemas.microsoft.com/office/drawing/2014/main" id="{4636E172-66E0-D1EE-350A-E6955640CBBE}"/>
              </a:ext>
            </a:extLst>
          </p:cNvPr>
          <p:cNvSpPr/>
          <p:nvPr/>
        </p:nvSpPr>
        <p:spPr>
          <a:xfrm>
            <a:off x="9803245" y="3061693"/>
            <a:ext cx="2149635" cy="457776"/>
          </a:xfrm>
          <a:prstGeom prst="roundRect">
            <a:avLst/>
          </a:prstGeom>
          <a:solidFill>
            <a:srgbClr val="D419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>
                <a:solidFill>
                  <a:srgbClr val="000000"/>
                </a:solidFill>
                <a:latin typeface="Aptos"/>
                <a:ea typeface="Calibri"/>
                <a:cs typeface="Calibri"/>
              </a:rPr>
              <a:t> </a:t>
            </a:r>
            <a:r>
              <a:rPr lang="en-US" sz="1500">
                <a:solidFill>
                  <a:schemeClr val="bg1"/>
                </a:solidFill>
                <a:latin typeface="Brother 1816"/>
                <a:ea typeface="Calibri"/>
                <a:cs typeface="Calibri"/>
              </a:rPr>
              <a:t>TO BE CONFIRMED</a:t>
            </a:r>
          </a:p>
        </p:txBody>
      </p:sp>
      <p:sp>
        <p:nvSpPr>
          <p:cNvPr id="6" name="Rectangle : coins arrondis 25">
            <a:extLst>
              <a:ext uri="{FF2B5EF4-FFF2-40B4-BE49-F238E27FC236}">
                <a16:creationId xmlns:a16="http://schemas.microsoft.com/office/drawing/2014/main" id="{06065202-3F21-14C9-9C29-0E576E46F26C}"/>
              </a:ext>
            </a:extLst>
          </p:cNvPr>
          <p:cNvSpPr/>
          <p:nvPr/>
        </p:nvSpPr>
        <p:spPr>
          <a:xfrm>
            <a:off x="9803245" y="4400342"/>
            <a:ext cx="2149635" cy="457776"/>
          </a:xfrm>
          <a:prstGeom prst="roundRect">
            <a:avLst/>
          </a:prstGeom>
          <a:solidFill>
            <a:srgbClr val="D419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>
                <a:solidFill>
                  <a:srgbClr val="000000"/>
                </a:solidFill>
                <a:latin typeface="Aptos"/>
                <a:ea typeface="Calibri"/>
                <a:cs typeface="Calibri"/>
              </a:rPr>
              <a:t> </a:t>
            </a:r>
            <a:r>
              <a:rPr lang="en-US" sz="1500">
                <a:solidFill>
                  <a:schemeClr val="bg1"/>
                </a:solidFill>
                <a:latin typeface="Brother 1816"/>
                <a:ea typeface="Calibri"/>
                <a:cs typeface="Calibri"/>
              </a:rPr>
              <a:t>TO BE CONFIRMED</a:t>
            </a:r>
          </a:p>
        </p:txBody>
      </p:sp>
    </p:spTree>
    <p:extLst>
      <p:ext uri="{BB962C8B-B14F-4D97-AF65-F5344CB8AC3E}">
        <p14:creationId xmlns:p14="http://schemas.microsoft.com/office/powerpoint/2010/main" val="36019694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">
            <a:extLst>
              <a:ext uri="{FF2B5EF4-FFF2-40B4-BE49-F238E27FC236}">
                <a16:creationId xmlns:a16="http://schemas.microsoft.com/office/drawing/2014/main" id="{E52A6268-9D2E-7B38-3964-8BF820BCE863}"/>
              </a:ext>
            </a:extLst>
          </p:cNvPr>
          <p:cNvSpPr/>
          <p:nvPr/>
        </p:nvSpPr>
        <p:spPr>
          <a:xfrm>
            <a:off x="351204" y="1332196"/>
            <a:ext cx="11405696" cy="1862989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0B2C36">
                <a:alpha val="16000"/>
              </a:srgbClr>
            </a:outerShdw>
          </a:effectLst>
        </p:spPr>
        <p:txBody>
          <a:bodyPr lIns="91440" tIns="45720" rIns="91440" bIns="45720" anchor="t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600" b="1"/>
          </a:p>
        </p:txBody>
      </p:sp>
      <p:sp>
        <p:nvSpPr>
          <p:cNvPr id="15" name="Rectangle : coins arrondis 39">
            <a:extLst>
              <a:ext uri="{FF2B5EF4-FFF2-40B4-BE49-F238E27FC236}">
                <a16:creationId xmlns:a16="http://schemas.microsoft.com/office/drawing/2014/main" id="{5E3D84CD-C52A-5FF3-D43A-DBA1D7C6F02B}"/>
              </a:ext>
            </a:extLst>
          </p:cNvPr>
          <p:cNvSpPr/>
          <p:nvPr/>
        </p:nvSpPr>
        <p:spPr>
          <a:xfrm>
            <a:off x="3443565" y="2282001"/>
            <a:ext cx="4690102" cy="632050"/>
          </a:xfrm>
          <a:prstGeom prst="roundRect">
            <a:avLst/>
          </a:prstGeom>
          <a:solidFill>
            <a:srgbClr val="EDFBFF"/>
          </a:solidFill>
          <a:ln>
            <a:solidFill>
              <a:srgbClr val="007EA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>
              <a:solidFill>
                <a:schemeClr val="dk1"/>
              </a:solidFill>
              <a:ea typeface="Calibri"/>
              <a:cs typeface="Calibri"/>
            </a:endParaRPr>
          </a:p>
        </p:txBody>
      </p:sp>
      <p:sp>
        <p:nvSpPr>
          <p:cNvPr id="17" name="Ellipse 40">
            <a:extLst>
              <a:ext uri="{FF2B5EF4-FFF2-40B4-BE49-F238E27FC236}">
                <a16:creationId xmlns:a16="http://schemas.microsoft.com/office/drawing/2014/main" id="{9C72CFB6-7ABE-00FA-1927-723651C50B04}"/>
              </a:ext>
            </a:extLst>
          </p:cNvPr>
          <p:cNvSpPr/>
          <p:nvPr/>
        </p:nvSpPr>
        <p:spPr>
          <a:xfrm>
            <a:off x="3126063" y="2314251"/>
            <a:ext cx="643319" cy="582120"/>
          </a:xfrm>
          <a:prstGeom prst="ellipse">
            <a:avLst/>
          </a:prstGeom>
          <a:solidFill>
            <a:srgbClr val="BAE8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/>
          </a:p>
        </p:txBody>
      </p:sp>
      <p:sp>
        <p:nvSpPr>
          <p:cNvPr id="19" name="ZoneTexte 41">
            <a:extLst>
              <a:ext uri="{FF2B5EF4-FFF2-40B4-BE49-F238E27FC236}">
                <a16:creationId xmlns:a16="http://schemas.microsoft.com/office/drawing/2014/main" id="{032F76D7-29D8-4BE9-6A95-65509AFA8787}"/>
              </a:ext>
            </a:extLst>
          </p:cNvPr>
          <p:cNvSpPr txBox="1"/>
          <p:nvPr/>
        </p:nvSpPr>
        <p:spPr>
          <a:xfrm>
            <a:off x="3145872" y="2393995"/>
            <a:ext cx="878115" cy="46166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>
                <a:solidFill>
                  <a:srgbClr val="0F7FA3"/>
                </a:solidFill>
                <a:ea typeface="+mn-lt"/>
                <a:cs typeface="+mn-lt"/>
              </a:rPr>
              <a:t>➡️</a:t>
            </a:r>
            <a:endParaRPr lang="fr-FR">
              <a:ea typeface="+mn-lt"/>
              <a:cs typeface="+mn-lt"/>
            </a:endParaRPr>
          </a:p>
        </p:txBody>
      </p:sp>
      <p:sp>
        <p:nvSpPr>
          <p:cNvPr id="21" name="ZoneTexte 42">
            <a:extLst>
              <a:ext uri="{FF2B5EF4-FFF2-40B4-BE49-F238E27FC236}">
                <a16:creationId xmlns:a16="http://schemas.microsoft.com/office/drawing/2014/main" id="{3F075B01-8236-79B3-9355-EF75729BA084}"/>
              </a:ext>
            </a:extLst>
          </p:cNvPr>
          <p:cNvSpPr txBox="1"/>
          <p:nvPr/>
        </p:nvSpPr>
        <p:spPr>
          <a:xfrm>
            <a:off x="3742907" y="2454811"/>
            <a:ext cx="5655471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>
                <a:latin typeface="Calibri"/>
                <a:ea typeface="+mn-lt"/>
                <a:cs typeface="+mn-lt"/>
                <a:hlinkClick r:id="rId2"/>
              </a:rPr>
              <a:t>https://erebe-vm6.i3s.unice.fr/eur-options/</a:t>
            </a:r>
            <a:endParaRPr lang="fr-FR">
              <a:ea typeface="Calibri"/>
              <a:cs typeface="Calibri"/>
            </a:endParaRPr>
          </a:p>
        </p:txBody>
      </p:sp>
      <p:sp>
        <p:nvSpPr>
          <p:cNvPr id="23" name="Titre 1">
            <a:extLst>
              <a:ext uri="{FF2B5EF4-FFF2-40B4-BE49-F238E27FC236}">
                <a16:creationId xmlns:a16="http://schemas.microsoft.com/office/drawing/2014/main" id="{42761EEC-AD98-2A61-92ED-BBAEEC5A1198}"/>
              </a:ext>
            </a:extLst>
          </p:cNvPr>
          <p:cNvSpPr txBox="1">
            <a:spLocks/>
          </p:cNvSpPr>
          <p:nvPr/>
        </p:nvSpPr>
        <p:spPr>
          <a:xfrm>
            <a:off x="0" y="63304"/>
            <a:ext cx="4801386" cy="602789"/>
          </a:xfrm>
          <a:prstGeom prst="rect">
            <a:avLst/>
          </a:prstGeom>
          <a:noFill/>
        </p:spPr>
        <p:txBody>
          <a:bodyPr wrap="square" lIns="360000" tIns="360000" rIns="91440" bIns="4572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>
                <a:ln>
                  <a:noFill/>
                </a:ln>
                <a:solidFill>
                  <a:srgbClr val="007EA1"/>
                </a:solidFill>
                <a:effectLst/>
                <a:uLnTx/>
                <a:uFillTx/>
                <a:latin typeface="Apex New Book"/>
                <a:ea typeface="+mj-ea"/>
                <a:cs typeface="+mj-cs"/>
              </a:rPr>
              <a:t>DS4H </a:t>
            </a:r>
            <a:r>
              <a:rPr kumimoji="0" lang="fr-FR" sz="4000" b="1" i="0" u="none" strike="noStrike" kern="1200" cap="none" spc="0" normalizeH="0" baseline="0" noProof="0" err="1">
                <a:ln>
                  <a:noFill/>
                </a:ln>
                <a:solidFill>
                  <a:srgbClr val="007EA1"/>
                </a:solidFill>
                <a:effectLst/>
                <a:uLnTx/>
                <a:uFillTx/>
                <a:latin typeface="Apex New Book"/>
                <a:ea typeface="+mj-ea"/>
                <a:cs typeface="+mj-cs"/>
              </a:rPr>
              <a:t>Projects</a:t>
            </a:r>
            <a:endParaRPr kumimoji="0" lang="fr-FR" sz="4000" b="1" i="0" u="none" strike="noStrike" kern="1200" cap="none" spc="0" normalizeH="0" baseline="0" noProof="0">
              <a:ln>
                <a:noFill/>
              </a:ln>
              <a:solidFill>
                <a:srgbClr val="007EA1"/>
              </a:solidFill>
              <a:effectLst/>
              <a:uLnTx/>
              <a:uFillTx/>
              <a:latin typeface="Apex New Book"/>
              <a:ea typeface="+mj-ea"/>
              <a:cs typeface="+mj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C51A724-8A74-201F-7CCD-F10B93F856AD}"/>
              </a:ext>
            </a:extLst>
          </p:cNvPr>
          <p:cNvSpPr/>
          <p:nvPr/>
        </p:nvSpPr>
        <p:spPr>
          <a:xfrm>
            <a:off x="263326" y="798165"/>
            <a:ext cx="4357536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en-US" b="1">
                <a:solidFill>
                  <a:prstClr val="black"/>
                </a:solidFill>
                <a:latin typeface="Brother 1816 Soft"/>
              </a:rPr>
              <a:t>How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other 1816 Soft"/>
                <a:ea typeface="+mn-ea"/>
                <a:cs typeface="+mn-cs"/>
              </a:rPr>
              <a:t>to </a:t>
            </a:r>
            <a:r>
              <a:rPr lang="en-US" b="1">
                <a:solidFill>
                  <a:prstClr val="black"/>
                </a:solidFill>
                <a:latin typeface="Brother 1816 Soft"/>
              </a:rPr>
              <a:t>choose a project?</a:t>
            </a:r>
            <a:endParaRPr lang="en-US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9EB69B8-30FB-D427-C63E-09EDBA29D0D2}"/>
              </a:ext>
            </a:extLst>
          </p:cNvPr>
          <p:cNvSpPr txBox="1"/>
          <p:nvPr/>
        </p:nvSpPr>
        <p:spPr>
          <a:xfrm>
            <a:off x="432486" y="1655531"/>
            <a:ext cx="1116227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ea typeface="+mn-lt"/>
                <a:cs typeface="+mn-lt"/>
              </a:rPr>
              <a:t>1️⃣ </a:t>
            </a:r>
            <a:r>
              <a:rPr lang="en-US">
                <a:latin typeface="Brother 1816"/>
                <a:ea typeface="+mn-lt"/>
                <a:cs typeface="+mn-lt"/>
              </a:rPr>
              <a:t>Browse the projects available on the EREBE website from your computer (no mobile phone).</a:t>
            </a:r>
            <a:endParaRPr lang="en-US">
              <a:latin typeface="Brother 1816"/>
            </a:endParaRPr>
          </a:p>
        </p:txBody>
      </p:sp>
      <p:sp>
        <p:nvSpPr>
          <p:cNvPr id="30" name="Shape 2">
            <a:extLst>
              <a:ext uri="{FF2B5EF4-FFF2-40B4-BE49-F238E27FC236}">
                <a16:creationId xmlns:a16="http://schemas.microsoft.com/office/drawing/2014/main" id="{CEF795B7-1DF2-2BFE-2C60-03BFD80637C2}"/>
              </a:ext>
            </a:extLst>
          </p:cNvPr>
          <p:cNvSpPr/>
          <p:nvPr/>
        </p:nvSpPr>
        <p:spPr>
          <a:xfrm>
            <a:off x="351204" y="5142275"/>
            <a:ext cx="11466656" cy="1296637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0B2C36">
                <a:alpha val="16000"/>
              </a:srgbClr>
            </a:outerShdw>
          </a:effectLst>
        </p:spPr>
        <p:txBody>
          <a:bodyPr lIns="91440" tIns="45720" rIns="91440" bIns="45720" anchor="t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600" b="1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5C5ACC-8AF3-1FDD-293E-DA828BE55F4F}"/>
              </a:ext>
            </a:extLst>
          </p:cNvPr>
          <p:cNvSpPr txBox="1"/>
          <p:nvPr/>
        </p:nvSpPr>
        <p:spPr>
          <a:xfrm>
            <a:off x="442646" y="5321448"/>
            <a:ext cx="11162270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ea typeface="+mn-lt"/>
                <a:cs typeface="+mn-lt"/>
              </a:rPr>
              <a:t>3️⃣ </a:t>
            </a:r>
            <a:r>
              <a:rPr lang="en-US">
                <a:latin typeface="Brother 1816"/>
                <a:ea typeface="+mn-lt"/>
                <a:cs typeface="+mn-lt"/>
              </a:rPr>
              <a:t>Immediately contact the supervisor of the project you are interested in!</a:t>
            </a:r>
          </a:p>
          <a:p>
            <a:endParaRPr lang="en-US" sz="1600">
              <a:latin typeface="Brother 1816"/>
              <a:ea typeface="Calibri"/>
              <a:cs typeface="Calibri"/>
            </a:endParaRPr>
          </a:p>
          <a:p>
            <a:r>
              <a:rPr lang="en-US" sz="1600">
                <a:latin typeface="Brother 1816"/>
                <a:ea typeface="+mn-lt"/>
                <a:cs typeface="+mn-lt"/>
              </a:rPr>
              <a:t>Use your university email address : etu.univ-cotedazur.fr</a:t>
            </a:r>
            <a:endParaRPr lang="en-US" sz="1600">
              <a:latin typeface="Brother 1816"/>
            </a:endParaRPr>
          </a:p>
        </p:txBody>
      </p:sp>
      <p:sp>
        <p:nvSpPr>
          <p:cNvPr id="2" name="Shape 2">
            <a:extLst>
              <a:ext uri="{FF2B5EF4-FFF2-40B4-BE49-F238E27FC236}">
                <a16:creationId xmlns:a16="http://schemas.microsoft.com/office/drawing/2014/main" id="{538F4067-22A1-ABC5-AC0F-1EFB7EA527AA}"/>
              </a:ext>
            </a:extLst>
          </p:cNvPr>
          <p:cNvSpPr/>
          <p:nvPr/>
        </p:nvSpPr>
        <p:spPr>
          <a:xfrm>
            <a:off x="354107" y="3441200"/>
            <a:ext cx="11466656" cy="1469357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0B2C36">
                <a:alpha val="16000"/>
              </a:srgbClr>
            </a:outerShdw>
          </a:effectLst>
        </p:spPr>
        <p:txBody>
          <a:bodyPr lIns="91440" tIns="45720" rIns="91440" bIns="45720" anchor="t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600" b="1"/>
          </a:p>
        </p:txBody>
      </p:sp>
      <p:sp>
        <p:nvSpPr>
          <p:cNvPr id="3" name="TextBox 30">
            <a:extLst>
              <a:ext uri="{FF2B5EF4-FFF2-40B4-BE49-F238E27FC236}">
                <a16:creationId xmlns:a16="http://schemas.microsoft.com/office/drawing/2014/main" id="{4FE1F7CD-778C-855E-4751-28FA60AAD4F2}"/>
              </a:ext>
            </a:extLst>
          </p:cNvPr>
          <p:cNvSpPr txBox="1"/>
          <p:nvPr/>
        </p:nvSpPr>
        <p:spPr>
          <a:xfrm>
            <a:off x="384589" y="3620373"/>
            <a:ext cx="11162270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ea typeface="+mn-lt"/>
                <a:cs typeface="+mn-lt"/>
              </a:rPr>
              <a:t>2️⃣ </a:t>
            </a:r>
            <a:r>
              <a:rPr lang="en-US">
                <a:latin typeface="Brother 1816"/>
                <a:ea typeface="+mn-lt"/>
                <a:cs typeface="+mn-lt"/>
              </a:rPr>
              <a:t>Make your choice on the EREBE website from your computer (no mobile phone).</a:t>
            </a:r>
          </a:p>
          <a:p>
            <a:endParaRPr lang="en-US" sz="1600">
              <a:latin typeface="Brother 1816"/>
              <a:ea typeface="+mn-lt"/>
              <a:cs typeface="+mn-lt"/>
            </a:endParaRPr>
          </a:p>
          <a:p>
            <a:r>
              <a:rPr lang="en-US" sz="1600">
                <a:latin typeface="Brother 1816"/>
                <a:ea typeface="+mn-lt"/>
                <a:cs typeface="+mn-lt"/>
              </a:rPr>
              <a:t>At the same time as your minor selection. Even if you are not taking a minor and/or participating in a project, you must confirm this on EREBE.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4125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4738C-3BB8-23AB-05F5-DE79E00080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">
            <a:extLst>
              <a:ext uri="{FF2B5EF4-FFF2-40B4-BE49-F238E27FC236}">
                <a16:creationId xmlns:a16="http://schemas.microsoft.com/office/drawing/2014/main" id="{31237569-93E9-0D45-3713-38FFBDEE026E}"/>
              </a:ext>
            </a:extLst>
          </p:cNvPr>
          <p:cNvSpPr/>
          <p:nvPr/>
        </p:nvSpPr>
        <p:spPr>
          <a:xfrm>
            <a:off x="351204" y="1443956"/>
            <a:ext cx="11466656" cy="1984909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0B2C36">
                <a:alpha val="16000"/>
              </a:srgbClr>
            </a:outerShdw>
          </a:effectLst>
        </p:spPr>
        <p:txBody>
          <a:bodyPr lIns="91440" tIns="45720" rIns="91440" bIns="45720" anchor="t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600" b="1"/>
          </a:p>
        </p:txBody>
      </p:sp>
      <p:sp>
        <p:nvSpPr>
          <p:cNvPr id="23" name="Titre 1">
            <a:extLst>
              <a:ext uri="{FF2B5EF4-FFF2-40B4-BE49-F238E27FC236}">
                <a16:creationId xmlns:a16="http://schemas.microsoft.com/office/drawing/2014/main" id="{E5D70330-D22E-DC2C-6310-8381F9D76832}"/>
              </a:ext>
            </a:extLst>
          </p:cNvPr>
          <p:cNvSpPr txBox="1">
            <a:spLocks/>
          </p:cNvSpPr>
          <p:nvPr/>
        </p:nvSpPr>
        <p:spPr>
          <a:xfrm>
            <a:off x="0" y="63304"/>
            <a:ext cx="4801386" cy="602789"/>
          </a:xfrm>
          <a:prstGeom prst="rect">
            <a:avLst/>
          </a:prstGeom>
          <a:noFill/>
        </p:spPr>
        <p:txBody>
          <a:bodyPr wrap="square" lIns="360000" tIns="360000" rIns="91440" bIns="4572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>
                <a:ln>
                  <a:noFill/>
                </a:ln>
                <a:solidFill>
                  <a:srgbClr val="007EA1"/>
                </a:solidFill>
                <a:effectLst/>
                <a:uLnTx/>
                <a:uFillTx/>
                <a:latin typeface="Apex New Book"/>
                <a:ea typeface="+mj-ea"/>
                <a:cs typeface="+mj-cs"/>
              </a:rPr>
              <a:t>DS4H </a:t>
            </a:r>
            <a:r>
              <a:rPr kumimoji="0" lang="fr-FR" sz="4000" b="1" i="0" u="none" strike="noStrike" kern="1200" cap="none" spc="0" normalizeH="0" baseline="0" noProof="0" err="1">
                <a:ln>
                  <a:noFill/>
                </a:ln>
                <a:solidFill>
                  <a:srgbClr val="007EA1"/>
                </a:solidFill>
                <a:effectLst/>
                <a:uLnTx/>
                <a:uFillTx/>
                <a:latin typeface="Apex New Book"/>
                <a:ea typeface="+mj-ea"/>
                <a:cs typeface="+mj-cs"/>
              </a:rPr>
              <a:t>Projects</a:t>
            </a:r>
            <a:endParaRPr kumimoji="0" lang="fr-FR" sz="4000" b="1" i="0" u="none" strike="noStrike" kern="1200" cap="none" spc="0" normalizeH="0" baseline="0" noProof="0">
              <a:ln>
                <a:noFill/>
              </a:ln>
              <a:solidFill>
                <a:srgbClr val="007EA1"/>
              </a:solidFill>
              <a:effectLst/>
              <a:uLnTx/>
              <a:uFillTx/>
              <a:latin typeface="Apex New Book"/>
              <a:ea typeface="+mj-ea"/>
              <a:cs typeface="+mj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A7567A6-FEAC-9750-D706-F17C25E5E4C1}"/>
              </a:ext>
            </a:extLst>
          </p:cNvPr>
          <p:cNvSpPr/>
          <p:nvPr/>
        </p:nvSpPr>
        <p:spPr>
          <a:xfrm>
            <a:off x="263326" y="798165"/>
            <a:ext cx="4357536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en-US" b="1">
                <a:solidFill>
                  <a:prstClr val="black"/>
                </a:solidFill>
                <a:latin typeface="Brother 1816 Soft"/>
              </a:rPr>
              <a:t>How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other 1816 Soft"/>
                <a:ea typeface="+mn-ea"/>
                <a:cs typeface="+mn-cs"/>
              </a:rPr>
              <a:t>to </a:t>
            </a:r>
            <a:r>
              <a:rPr lang="en-US" b="1">
                <a:solidFill>
                  <a:prstClr val="black"/>
                </a:solidFill>
                <a:latin typeface="Brother 1816 Soft"/>
              </a:rPr>
              <a:t>choose a project?</a:t>
            </a:r>
            <a:endParaRPr lang="en-US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AE840EC-14D7-1A27-3447-95CFD7EA2657}"/>
              </a:ext>
            </a:extLst>
          </p:cNvPr>
          <p:cNvSpPr txBox="1"/>
          <p:nvPr/>
        </p:nvSpPr>
        <p:spPr>
          <a:xfrm>
            <a:off x="432486" y="1767291"/>
            <a:ext cx="11162270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ea typeface="+mn-lt"/>
                <a:cs typeface="+mn-lt"/>
              </a:rPr>
              <a:t>4️⃣ </a:t>
            </a:r>
            <a:r>
              <a:rPr lang="en-US">
                <a:latin typeface="Brother 1816"/>
                <a:ea typeface="+mn-lt"/>
                <a:cs typeface="+mn-lt"/>
              </a:rPr>
              <a:t>You and the supervisor confirm your application for the project.</a:t>
            </a:r>
          </a:p>
          <a:p>
            <a:endParaRPr lang="en-US">
              <a:latin typeface="Brother 1816"/>
              <a:ea typeface="+mn-lt"/>
              <a:cs typeface="+mn-lt"/>
            </a:endParaRPr>
          </a:p>
          <a:p>
            <a:r>
              <a:rPr lang="en-US" sz="1600">
                <a:latin typeface="Brother 1816"/>
                <a:ea typeface="+mn-lt"/>
                <a:cs typeface="+mn-lt"/>
              </a:rPr>
              <a:t>Send an email to </a:t>
            </a:r>
            <a:r>
              <a:rPr lang="en-US" sz="1600">
                <a:latin typeface="Brother 1816"/>
                <a:ea typeface="+mn-lt"/>
                <a:cs typeface="+mn-lt"/>
                <a:hlinkClick r:id="rId2"/>
              </a:rPr>
              <a:t>ds4h-pedagogie@univ-cotedazur.fr</a:t>
            </a:r>
            <a:endParaRPr lang="en-US" sz="1600">
              <a:highlight>
                <a:srgbClr val="FFFFFF"/>
              </a:highlight>
              <a:latin typeface="Brother 1816"/>
              <a:ea typeface="+mn-lt"/>
              <a:cs typeface="+mn-lt"/>
            </a:endParaRPr>
          </a:p>
          <a:p>
            <a:endParaRPr lang="en-US" sz="1600">
              <a:latin typeface="Brother 1816"/>
              <a:ea typeface="+mn-lt"/>
              <a:cs typeface="+mn-lt"/>
            </a:endParaRPr>
          </a:p>
          <a:p>
            <a:r>
              <a:rPr lang="en-US" sz="1600">
                <a:latin typeface="Brother 1816"/>
                <a:ea typeface="+mn-lt"/>
                <a:cs typeface="+mn-lt"/>
              </a:rPr>
              <a:t>The DS4H team ensures that the project is approved by the </a:t>
            </a:r>
            <a:r>
              <a:rPr lang="en-US" sz="1600" err="1">
                <a:latin typeface="Brother 1816"/>
                <a:ea typeface="+mn-lt"/>
                <a:cs typeface="+mn-lt"/>
              </a:rPr>
              <a:t>programme</a:t>
            </a:r>
            <a:r>
              <a:rPr lang="en-US" sz="1600">
                <a:latin typeface="Brother 1816"/>
                <a:ea typeface="+mn-lt"/>
                <a:cs typeface="+mn-lt"/>
              </a:rPr>
              <a:t> director </a:t>
            </a:r>
            <a:r>
              <a:rPr lang="en-US" sz="1400">
                <a:latin typeface="Brother 1816"/>
                <a:ea typeface="+mn-lt"/>
                <a:cs typeface="+mn-lt"/>
              </a:rPr>
              <a:t>("</a:t>
            </a:r>
            <a:r>
              <a:rPr lang="en-US" sz="1400" err="1">
                <a:latin typeface="Brother 1816"/>
                <a:ea typeface="+mn-lt"/>
                <a:cs typeface="+mn-lt"/>
              </a:rPr>
              <a:t>responsable</a:t>
            </a:r>
            <a:r>
              <a:rPr lang="en-US" sz="1400">
                <a:latin typeface="Brother 1816"/>
                <a:ea typeface="+mn-lt"/>
                <a:cs typeface="+mn-lt"/>
              </a:rPr>
              <a:t> de formation")</a:t>
            </a:r>
            <a:r>
              <a:rPr lang="en-US" sz="1600">
                <a:latin typeface="Brother 1816"/>
                <a:ea typeface="+mn-lt"/>
                <a:cs typeface="+mn-lt"/>
              </a:rPr>
              <a:t>.</a:t>
            </a:r>
            <a:endParaRPr lang="en-US"/>
          </a:p>
        </p:txBody>
      </p:sp>
      <p:sp>
        <p:nvSpPr>
          <p:cNvPr id="30" name="Shape 2">
            <a:extLst>
              <a:ext uri="{FF2B5EF4-FFF2-40B4-BE49-F238E27FC236}">
                <a16:creationId xmlns:a16="http://schemas.microsoft.com/office/drawing/2014/main" id="{2E2F33A1-D1FE-7501-98A1-5A9330F9EC0D}"/>
              </a:ext>
            </a:extLst>
          </p:cNvPr>
          <p:cNvSpPr/>
          <p:nvPr/>
        </p:nvSpPr>
        <p:spPr>
          <a:xfrm>
            <a:off x="351204" y="5254035"/>
            <a:ext cx="11466656" cy="819117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0B2C36">
                <a:alpha val="16000"/>
              </a:srgbClr>
            </a:outerShdw>
          </a:effectLst>
        </p:spPr>
        <p:txBody>
          <a:bodyPr lIns="91440" tIns="45720" rIns="91440" bIns="45720" anchor="t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600" b="1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02C1158-3056-A456-DE2F-02FCA3E12586}"/>
              </a:ext>
            </a:extLst>
          </p:cNvPr>
          <p:cNvSpPr txBox="1"/>
          <p:nvPr/>
        </p:nvSpPr>
        <p:spPr>
          <a:xfrm>
            <a:off x="442646" y="5433208"/>
            <a:ext cx="1116227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ea typeface="+mn-lt"/>
                <a:cs typeface="+mn-lt"/>
              </a:rPr>
              <a:t>6️⃣</a:t>
            </a:r>
            <a:r>
              <a:rPr lang="en-US" sz="2400">
                <a:latin typeface="Calibri"/>
                <a:ea typeface="+mn-lt"/>
                <a:cs typeface="+mn-lt"/>
              </a:rPr>
              <a:t> </a:t>
            </a:r>
            <a:r>
              <a:rPr lang="en-US">
                <a:latin typeface="Brother 1816"/>
                <a:ea typeface="+mn-lt"/>
                <a:cs typeface="+mn-lt"/>
              </a:rPr>
              <a:t>You have received your tutoring agreement or learning agreement: your project can now begin!</a:t>
            </a:r>
          </a:p>
        </p:txBody>
      </p:sp>
      <p:sp>
        <p:nvSpPr>
          <p:cNvPr id="2" name="Shape 2">
            <a:extLst>
              <a:ext uri="{FF2B5EF4-FFF2-40B4-BE49-F238E27FC236}">
                <a16:creationId xmlns:a16="http://schemas.microsoft.com/office/drawing/2014/main" id="{10F3C2A1-57F0-7748-3C3C-3E7A5D0A2FF9}"/>
              </a:ext>
            </a:extLst>
          </p:cNvPr>
          <p:cNvSpPr/>
          <p:nvPr/>
        </p:nvSpPr>
        <p:spPr>
          <a:xfrm>
            <a:off x="354107" y="3552960"/>
            <a:ext cx="11466656" cy="1550637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0B2C36">
                <a:alpha val="16000"/>
              </a:srgbClr>
            </a:outerShdw>
          </a:effectLst>
        </p:spPr>
        <p:txBody>
          <a:bodyPr lIns="91440" tIns="45720" rIns="91440" bIns="45720" anchor="t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600" b="1"/>
          </a:p>
        </p:txBody>
      </p:sp>
      <p:sp>
        <p:nvSpPr>
          <p:cNvPr id="3" name="TextBox 30">
            <a:extLst>
              <a:ext uri="{FF2B5EF4-FFF2-40B4-BE49-F238E27FC236}">
                <a16:creationId xmlns:a16="http://schemas.microsoft.com/office/drawing/2014/main" id="{BB711091-0F2E-4E48-F702-572E3E101ACA}"/>
              </a:ext>
            </a:extLst>
          </p:cNvPr>
          <p:cNvSpPr txBox="1"/>
          <p:nvPr/>
        </p:nvSpPr>
        <p:spPr>
          <a:xfrm>
            <a:off x="384589" y="3732133"/>
            <a:ext cx="11162270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ea typeface="+mn-lt"/>
                <a:cs typeface="+mn-lt"/>
              </a:rPr>
              <a:t>5️⃣ </a:t>
            </a:r>
            <a:r>
              <a:rPr lang="en-US">
                <a:latin typeface="Brother 1816"/>
                <a:ea typeface="+mn-lt"/>
                <a:cs typeface="+mn-lt"/>
              </a:rPr>
              <a:t>Send the required documents as soon as possible, and </a:t>
            </a:r>
            <a:r>
              <a:rPr lang="en-US">
                <a:solidFill>
                  <a:srgbClr val="D41942"/>
                </a:solidFill>
                <a:latin typeface="Brother 1816"/>
                <a:ea typeface="+mn-lt"/>
                <a:cs typeface="+mn-lt"/>
              </a:rPr>
              <a:t>no later than October 1st!</a:t>
            </a:r>
          </a:p>
          <a:p>
            <a:endParaRPr lang="en-US" sz="1600">
              <a:latin typeface="Brother 1816"/>
              <a:ea typeface="+mn-lt"/>
              <a:cs typeface="+mn-lt"/>
            </a:endParaRPr>
          </a:p>
          <a:p>
            <a:r>
              <a:rPr lang="en-US" sz="1600">
                <a:latin typeface="Brother 1816"/>
                <a:ea typeface="+mn-lt"/>
                <a:cs typeface="+mn-lt"/>
              </a:rPr>
              <a:t>So that a tutoring agreement (for a tutoring project) or a learning agreement (for a multidisciplinary project) can be prepared. Without these documents, you will not be able to start your project!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1284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E5F31-319C-7625-072B-158A03CF26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re 1">
            <a:extLst>
              <a:ext uri="{FF2B5EF4-FFF2-40B4-BE49-F238E27FC236}">
                <a16:creationId xmlns:a16="http://schemas.microsoft.com/office/drawing/2014/main" id="{7B002F21-2488-BE5C-AA2F-4017F446178D}"/>
              </a:ext>
            </a:extLst>
          </p:cNvPr>
          <p:cNvSpPr txBox="1">
            <a:spLocks/>
          </p:cNvSpPr>
          <p:nvPr/>
        </p:nvSpPr>
        <p:spPr>
          <a:xfrm>
            <a:off x="0" y="63304"/>
            <a:ext cx="4801386" cy="602789"/>
          </a:xfrm>
          <a:prstGeom prst="rect">
            <a:avLst/>
          </a:prstGeom>
          <a:noFill/>
        </p:spPr>
        <p:txBody>
          <a:bodyPr wrap="square" lIns="360000" tIns="360000" rIns="91440" bIns="4572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>
                <a:ln>
                  <a:noFill/>
                </a:ln>
                <a:solidFill>
                  <a:srgbClr val="007EA1"/>
                </a:solidFill>
                <a:effectLst/>
                <a:uLnTx/>
                <a:uFillTx/>
                <a:latin typeface="Apex New Book"/>
                <a:ea typeface="+mj-ea"/>
                <a:cs typeface="+mj-cs"/>
              </a:rPr>
              <a:t>DS4H </a:t>
            </a:r>
            <a:r>
              <a:rPr kumimoji="0" lang="fr-FR" sz="4000" b="1" i="0" u="none" strike="noStrike" kern="1200" cap="none" spc="0" normalizeH="0" baseline="0" noProof="0" err="1">
                <a:ln>
                  <a:noFill/>
                </a:ln>
                <a:solidFill>
                  <a:srgbClr val="007EA1"/>
                </a:solidFill>
                <a:effectLst/>
                <a:uLnTx/>
                <a:uFillTx/>
                <a:latin typeface="Apex New Book"/>
                <a:ea typeface="+mj-ea"/>
                <a:cs typeface="+mj-cs"/>
              </a:rPr>
              <a:t>Projects</a:t>
            </a:r>
            <a:endParaRPr kumimoji="0" lang="fr-FR" sz="4000" b="1" i="0" u="none" strike="noStrike" kern="1200" cap="none" spc="0" normalizeH="0" baseline="0" noProof="0">
              <a:ln>
                <a:noFill/>
              </a:ln>
              <a:solidFill>
                <a:srgbClr val="007EA1"/>
              </a:solidFill>
              <a:effectLst/>
              <a:uLnTx/>
              <a:uFillTx/>
              <a:latin typeface="Apex New Book"/>
              <a:ea typeface="+mj-ea"/>
              <a:cs typeface="+mj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482DDF1-DB83-12D5-1DE5-0317D0F11985}"/>
              </a:ext>
            </a:extLst>
          </p:cNvPr>
          <p:cNvSpPr/>
          <p:nvPr/>
        </p:nvSpPr>
        <p:spPr>
          <a:xfrm>
            <a:off x="263326" y="798165"/>
            <a:ext cx="7578256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en-US" b="1">
                <a:solidFill>
                  <a:prstClr val="black"/>
                </a:solidFill>
                <a:latin typeface="Brother 1816 Soft"/>
              </a:rPr>
              <a:t>What if the supervisor does not approve my application?</a:t>
            </a:r>
            <a:endParaRPr lang="en-US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0BFDD1F9-7AF9-D6D8-C169-980CA5F31B77}"/>
              </a:ext>
            </a:extLst>
          </p:cNvPr>
          <p:cNvSpPr/>
          <p:nvPr/>
        </p:nvSpPr>
        <p:spPr>
          <a:xfrm>
            <a:off x="351204" y="1525236"/>
            <a:ext cx="11405696" cy="1862989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0B2C36">
                <a:alpha val="16000"/>
              </a:srgbClr>
            </a:outerShdw>
          </a:effectLst>
        </p:spPr>
        <p:txBody>
          <a:bodyPr lIns="91440" tIns="45720" rIns="91440" bIns="45720" anchor="t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600" b="1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4234F29-00BE-EC31-3D27-477F72AAF5CB}"/>
              </a:ext>
            </a:extLst>
          </p:cNvPr>
          <p:cNvSpPr txBox="1"/>
          <p:nvPr/>
        </p:nvSpPr>
        <p:spPr>
          <a:xfrm>
            <a:off x="432486" y="1848571"/>
            <a:ext cx="1116227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ea typeface="+mn-lt"/>
                <a:cs typeface="+mn-lt"/>
              </a:rPr>
              <a:t>1️⃣ </a:t>
            </a:r>
            <a:r>
              <a:rPr lang="en-US">
                <a:latin typeface="Brother 1816"/>
                <a:ea typeface="+mn-lt"/>
                <a:cs typeface="+mn-lt"/>
              </a:rPr>
              <a:t>Review the projects available on EREBE and identify the ones you are interested in.</a:t>
            </a:r>
          </a:p>
        </p:txBody>
      </p:sp>
      <p:sp>
        <p:nvSpPr>
          <p:cNvPr id="21" name="Shape 2">
            <a:extLst>
              <a:ext uri="{FF2B5EF4-FFF2-40B4-BE49-F238E27FC236}">
                <a16:creationId xmlns:a16="http://schemas.microsoft.com/office/drawing/2014/main" id="{EB82A490-3E75-B4FE-F0C1-7E6577B0C15B}"/>
              </a:ext>
            </a:extLst>
          </p:cNvPr>
          <p:cNvSpPr/>
          <p:nvPr/>
        </p:nvSpPr>
        <p:spPr>
          <a:xfrm>
            <a:off x="354107" y="3847600"/>
            <a:ext cx="11466656" cy="1570957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0B2C36">
                <a:alpha val="16000"/>
              </a:srgbClr>
            </a:outerShdw>
          </a:effectLst>
        </p:spPr>
        <p:txBody>
          <a:bodyPr lIns="91440" tIns="45720" rIns="91440" bIns="45720" anchor="t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600" b="1"/>
          </a:p>
        </p:txBody>
      </p:sp>
      <p:sp>
        <p:nvSpPr>
          <p:cNvPr id="24" name="TextBox 30">
            <a:extLst>
              <a:ext uri="{FF2B5EF4-FFF2-40B4-BE49-F238E27FC236}">
                <a16:creationId xmlns:a16="http://schemas.microsoft.com/office/drawing/2014/main" id="{94EB924B-13BC-3153-F19D-0C818F242927}"/>
              </a:ext>
            </a:extLst>
          </p:cNvPr>
          <p:cNvSpPr txBox="1"/>
          <p:nvPr/>
        </p:nvSpPr>
        <p:spPr>
          <a:xfrm>
            <a:off x="384589" y="4036933"/>
            <a:ext cx="11162270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ea typeface="+mn-lt"/>
                <a:cs typeface="+mn-lt"/>
              </a:rPr>
              <a:t>2️⃣ </a:t>
            </a:r>
            <a:r>
              <a:rPr lang="en-US">
                <a:latin typeface="Brother 1816"/>
                <a:ea typeface="+mn-lt"/>
                <a:cs typeface="+mn-lt"/>
              </a:rPr>
              <a:t>Send an email to </a:t>
            </a:r>
            <a:r>
              <a:rPr lang="en-US">
                <a:latin typeface="Brother 1816"/>
                <a:ea typeface="+mn-lt"/>
                <a:cs typeface="+mn-lt"/>
                <a:hlinkClick r:id="rId2"/>
              </a:rPr>
              <a:t>ds4h-pedagogie@univ-cotedazur.fr</a:t>
            </a:r>
            <a:r>
              <a:rPr lang="en-US">
                <a:latin typeface="Brother 1816"/>
                <a:ea typeface="+mn-lt"/>
                <a:cs typeface="+mn-lt"/>
              </a:rPr>
              <a:t> </a:t>
            </a:r>
            <a:endParaRPr lang="en-US"/>
          </a:p>
          <a:p>
            <a:endParaRPr lang="en-US" sz="1600">
              <a:latin typeface="Brother 1816"/>
              <a:ea typeface="+mn-lt"/>
              <a:cs typeface="+mn-lt"/>
            </a:endParaRPr>
          </a:p>
          <a:p>
            <a:r>
              <a:rPr lang="en-US" sz="1600">
                <a:latin typeface="Brother 1816"/>
                <a:ea typeface="+mn-lt"/>
                <a:cs typeface="+mn-lt"/>
              </a:rPr>
              <a:t>Provide the details of the project for which your application was not selected, as well as the projects you would be interested in. We will help you find a suitable project!</a:t>
            </a:r>
            <a:endParaRPr lang="en-US"/>
          </a:p>
        </p:txBody>
      </p:sp>
      <p:sp>
        <p:nvSpPr>
          <p:cNvPr id="3" name="Rectangle : coins arrondis 39">
            <a:extLst>
              <a:ext uri="{FF2B5EF4-FFF2-40B4-BE49-F238E27FC236}">
                <a16:creationId xmlns:a16="http://schemas.microsoft.com/office/drawing/2014/main" id="{E36308BB-938A-6756-F799-00A12DF4640A}"/>
              </a:ext>
            </a:extLst>
          </p:cNvPr>
          <p:cNvSpPr/>
          <p:nvPr/>
        </p:nvSpPr>
        <p:spPr>
          <a:xfrm>
            <a:off x="3443565" y="2508542"/>
            <a:ext cx="4690102" cy="632050"/>
          </a:xfrm>
          <a:prstGeom prst="roundRect">
            <a:avLst/>
          </a:prstGeom>
          <a:solidFill>
            <a:srgbClr val="EDFBFF"/>
          </a:solidFill>
          <a:ln>
            <a:solidFill>
              <a:srgbClr val="007EA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>
              <a:solidFill>
                <a:schemeClr val="dk1"/>
              </a:solidFill>
              <a:ea typeface="Calibri"/>
              <a:cs typeface="Calibri"/>
            </a:endParaRPr>
          </a:p>
        </p:txBody>
      </p:sp>
      <p:sp>
        <p:nvSpPr>
          <p:cNvPr id="6" name="Ellipse 40">
            <a:extLst>
              <a:ext uri="{FF2B5EF4-FFF2-40B4-BE49-F238E27FC236}">
                <a16:creationId xmlns:a16="http://schemas.microsoft.com/office/drawing/2014/main" id="{1F6BDB7E-3550-CBE0-B91E-D8709CB41B24}"/>
              </a:ext>
            </a:extLst>
          </p:cNvPr>
          <p:cNvSpPr/>
          <p:nvPr/>
        </p:nvSpPr>
        <p:spPr>
          <a:xfrm>
            <a:off x="3126063" y="2540792"/>
            <a:ext cx="643319" cy="582120"/>
          </a:xfrm>
          <a:prstGeom prst="ellipse">
            <a:avLst/>
          </a:prstGeom>
          <a:solidFill>
            <a:srgbClr val="BAE8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/>
          </a:p>
        </p:txBody>
      </p:sp>
      <p:sp>
        <p:nvSpPr>
          <p:cNvPr id="10" name="ZoneTexte 41">
            <a:extLst>
              <a:ext uri="{FF2B5EF4-FFF2-40B4-BE49-F238E27FC236}">
                <a16:creationId xmlns:a16="http://schemas.microsoft.com/office/drawing/2014/main" id="{E2B07DB4-F4C3-6EFF-326B-11A346614EDC}"/>
              </a:ext>
            </a:extLst>
          </p:cNvPr>
          <p:cNvSpPr txBox="1"/>
          <p:nvPr/>
        </p:nvSpPr>
        <p:spPr>
          <a:xfrm>
            <a:off x="3145872" y="2620536"/>
            <a:ext cx="878115" cy="46166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>
                <a:solidFill>
                  <a:srgbClr val="0F7FA3"/>
                </a:solidFill>
                <a:ea typeface="+mn-lt"/>
                <a:cs typeface="+mn-lt"/>
              </a:rPr>
              <a:t>➡️</a:t>
            </a:r>
            <a:endParaRPr lang="fr-FR">
              <a:ea typeface="+mn-lt"/>
              <a:cs typeface="+mn-lt"/>
            </a:endParaRPr>
          </a:p>
        </p:txBody>
      </p:sp>
      <p:sp>
        <p:nvSpPr>
          <p:cNvPr id="14" name="ZoneTexte 42">
            <a:extLst>
              <a:ext uri="{FF2B5EF4-FFF2-40B4-BE49-F238E27FC236}">
                <a16:creationId xmlns:a16="http://schemas.microsoft.com/office/drawing/2014/main" id="{22C4B085-805F-99EB-0731-5451CC39C023}"/>
              </a:ext>
            </a:extLst>
          </p:cNvPr>
          <p:cNvSpPr txBox="1"/>
          <p:nvPr/>
        </p:nvSpPr>
        <p:spPr>
          <a:xfrm>
            <a:off x="3742907" y="2681352"/>
            <a:ext cx="5655471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>
                <a:latin typeface="Calibri"/>
                <a:ea typeface="+mn-lt"/>
                <a:cs typeface="+mn-lt"/>
                <a:hlinkClick r:id="rId3"/>
              </a:rPr>
              <a:t>https://erebe-vm6.i3s.unice.fr/eur-options/</a:t>
            </a:r>
            <a:endParaRPr lang="fr-FR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481307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FF5B67-4445-92E8-5E21-14654B8D18C9}"/>
              </a:ext>
            </a:extLst>
          </p:cNvPr>
          <p:cNvSpPr txBox="1">
            <a:spLocks/>
          </p:cNvSpPr>
          <p:nvPr/>
        </p:nvSpPr>
        <p:spPr>
          <a:xfrm>
            <a:off x="0" y="83505"/>
            <a:ext cx="12192000" cy="646331"/>
          </a:xfrm>
          <a:prstGeom prst="rect">
            <a:avLst/>
          </a:prstGeom>
          <a:noFill/>
        </p:spPr>
        <p:txBody>
          <a:bodyPr wrap="square" lIns="360000" tIns="360000" rIns="91440" bIns="4572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7EA1"/>
                </a:solidFill>
                <a:effectLst/>
                <a:uLnTx/>
                <a:uFillTx/>
                <a:latin typeface="Apex New Book"/>
                <a:ea typeface="+mj-ea"/>
                <a:cs typeface="+mj-cs"/>
              </a:rPr>
              <a:t>Make your choices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F9A7C98-45D6-6F42-9ECE-BE88BFE6AF5C}"/>
              </a:ext>
            </a:extLst>
          </p:cNvPr>
          <p:cNvSpPr/>
          <p:nvPr/>
        </p:nvSpPr>
        <p:spPr>
          <a:xfrm>
            <a:off x="1747011" y="1429130"/>
            <a:ext cx="8898820" cy="2406069"/>
          </a:xfrm>
          <a:prstGeom prst="roundRect">
            <a:avLst/>
          </a:prstGeom>
          <a:solidFill>
            <a:srgbClr val="FFF5DB"/>
          </a:solidFill>
          <a:ln>
            <a:solidFill>
              <a:srgbClr val="FA9A5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/>
              <a:ea typeface="+mn-ea"/>
              <a:cs typeface="+mn-cs"/>
            </a:endParaRPr>
          </a:p>
        </p:txBody>
      </p:sp>
      <p:sp>
        <p:nvSpPr>
          <p:cNvPr id="31" name="ZoneTexte 23">
            <a:extLst>
              <a:ext uri="{FF2B5EF4-FFF2-40B4-BE49-F238E27FC236}">
                <a16:creationId xmlns:a16="http://schemas.microsoft.com/office/drawing/2014/main" id="{294F8AB2-3286-6364-B642-F1785580ACDF}"/>
              </a:ext>
            </a:extLst>
          </p:cNvPr>
          <p:cNvSpPr txBox="1"/>
          <p:nvPr/>
        </p:nvSpPr>
        <p:spPr>
          <a:xfrm>
            <a:off x="3216559" y="1925894"/>
            <a:ext cx="4767941" cy="40011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rother 1816"/>
                <a:ea typeface="Calibri"/>
                <a:cs typeface="Calibri"/>
              </a:rPr>
              <a:t>Submit</a:t>
            </a:r>
            <a:r>
              <a:rPr kumimoji="0" lang="fr-FR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rother 1816"/>
                <a:ea typeface="Calibri"/>
                <a:cs typeface="Calibri"/>
              </a:rPr>
              <a:t> </a:t>
            </a:r>
            <a:r>
              <a:rPr kumimoji="0" lang="fr-FR" sz="20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rother 1816"/>
                <a:ea typeface="Calibri"/>
                <a:cs typeface="Calibri"/>
              </a:rPr>
              <a:t>your</a:t>
            </a:r>
            <a:r>
              <a:rPr kumimoji="0" lang="fr-FR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rother 1816"/>
                <a:ea typeface="Calibri"/>
                <a:cs typeface="Calibri"/>
              </a:rPr>
              <a:t> minor and </a:t>
            </a:r>
            <a:r>
              <a:rPr kumimoji="0" lang="fr-FR" sz="20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rother 1816"/>
                <a:ea typeface="Calibri"/>
                <a:cs typeface="Calibri"/>
              </a:rPr>
              <a:t>project</a:t>
            </a:r>
            <a:r>
              <a:rPr kumimoji="0" lang="fr-FR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rother 1816"/>
                <a:ea typeface="Calibri"/>
                <a:cs typeface="Calibri"/>
              </a:rPr>
              <a:t> </a:t>
            </a:r>
            <a:r>
              <a:rPr kumimoji="0" lang="fr-FR" sz="20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rother 1816"/>
                <a:ea typeface="Calibri"/>
                <a:cs typeface="Calibri"/>
              </a:rPr>
              <a:t>wishes</a:t>
            </a:r>
            <a:endParaRPr kumimoji="0" lang="fr-FR" sz="18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5D191B5F-C19B-6C08-1BFC-86CB55DD0225}"/>
              </a:ext>
            </a:extLst>
          </p:cNvPr>
          <p:cNvSpPr/>
          <p:nvPr/>
        </p:nvSpPr>
        <p:spPr>
          <a:xfrm>
            <a:off x="1986064" y="1819451"/>
            <a:ext cx="969890" cy="886920"/>
          </a:xfrm>
          <a:prstGeom prst="ellipse">
            <a:avLst/>
          </a:prstGeom>
          <a:solidFill>
            <a:srgbClr val="FFC4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B076129C-A904-F1DF-C658-B36A545B96A1}"/>
              </a:ext>
            </a:extLst>
          </p:cNvPr>
          <p:cNvSpPr txBox="1"/>
          <p:nvPr/>
        </p:nvSpPr>
        <p:spPr>
          <a:xfrm>
            <a:off x="2100217" y="1971765"/>
            <a:ext cx="732972" cy="5920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📝</a:t>
            </a:r>
          </a:p>
        </p:txBody>
      </p:sp>
      <p:sp>
        <p:nvSpPr>
          <p:cNvPr id="35" name="Rectangle : coins arrondis 34">
            <a:extLst>
              <a:ext uri="{FF2B5EF4-FFF2-40B4-BE49-F238E27FC236}">
                <a16:creationId xmlns:a16="http://schemas.microsoft.com/office/drawing/2014/main" id="{E2B0610C-083C-7335-D3C4-A26502C06FD9}"/>
              </a:ext>
            </a:extLst>
          </p:cNvPr>
          <p:cNvSpPr/>
          <p:nvPr/>
        </p:nvSpPr>
        <p:spPr>
          <a:xfrm>
            <a:off x="3232484" y="3069847"/>
            <a:ext cx="2154904" cy="562028"/>
          </a:xfrm>
          <a:prstGeom prst="roundRect">
            <a:avLst/>
          </a:prstGeom>
          <a:solidFill>
            <a:schemeClr val="bg1"/>
          </a:solidFill>
          <a:ln>
            <a:solidFill>
              <a:srgbClr val="FA9A5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September 10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A9A5A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14h30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2EB910BA-947C-4E9D-6F4E-B4654267205E}"/>
              </a:ext>
            </a:extLst>
          </p:cNvPr>
          <p:cNvSpPr/>
          <p:nvPr/>
        </p:nvSpPr>
        <p:spPr>
          <a:xfrm>
            <a:off x="6904597" y="3069846"/>
            <a:ext cx="2154904" cy="562028"/>
          </a:xfrm>
          <a:prstGeom prst="roundRect">
            <a:avLst/>
          </a:prstGeom>
          <a:solidFill>
            <a:schemeClr val="bg1"/>
          </a:solidFill>
          <a:ln>
            <a:solidFill>
              <a:srgbClr val="FA9A5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b="1">
                <a:solidFill>
                  <a:prstClr val="black"/>
                </a:solidFill>
                <a:latin typeface="Calibri" panose="020F0502020204030204"/>
                <a:ea typeface="Calibri"/>
                <a:cs typeface="Calibri"/>
              </a:rPr>
              <a:t>September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 14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A9A5A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23h</a:t>
            </a:r>
            <a:endParaRPr lang="en-US" sz="1800" b="1" i="0" u="none" strike="noStrike" kern="1200" cap="none" spc="0" normalizeH="0" baseline="0" noProof="0">
              <a:ln>
                <a:noFill/>
              </a:ln>
              <a:solidFill>
                <a:srgbClr val="FA9A5A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3245ED0B-765F-A0E9-FDD0-88F7E23E35DB}"/>
              </a:ext>
            </a:extLst>
          </p:cNvPr>
          <p:cNvCxnSpPr/>
          <p:nvPr/>
        </p:nvCxnSpPr>
        <p:spPr>
          <a:xfrm flipV="1">
            <a:off x="5644854" y="3318725"/>
            <a:ext cx="1015454" cy="2697"/>
          </a:xfrm>
          <a:prstGeom prst="straightConnector1">
            <a:avLst/>
          </a:prstGeom>
          <a:ln w="28575">
            <a:solidFill>
              <a:srgbClr val="FA9A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oneTexte 23">
            <a:extLst>
              <a:ext uri="{FF2B5EF4-FFF2-40B4-BE49-F238E27FC236}">
                <a16:creationId xmlns:a16="http://schemas.microsoft.com/office/drawing/2014/main" id="{3593FE42-B8BF-4FC7-32E1-C8486E0155AE}"/>
              </a:ext>
            </a:extLst>
          </p:cNvPr>
          <p:cNvSpPr txBox="1"/>
          <p:nvPr/>
        </p:nvSpPr>
        <p:spPr>
          <a:xfrm>
            <a:off x="3238331" y="2433892"/>
            <a:ext cx="4746170" cy="40011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➡️ </a:t>
            </a:r>
            <a:r>
              <a:rPr kumimoji="0" lang="fr-FR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https://ds4h.univ-cotedazur.eu/wishes</a:t>
            </a: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39" name="Rectangle : coins arrondis 38">
            <a:extLst>
              <a:ext uri="{FF2B5EF4-FFF2-40B4-BE49-F238E27FC236}">
                <a16:creationId xmlns:a16="http://schemas.microsoft.com/office/drawing/2014/main" id="{423530E2-14C1-86BF-6FED-3D0AE18283DE}"/>
              </a:ext>
            </a:extLst>
          </p:cNvPr>
          <p:cNvSpPr/>
          <p:nvPr/>
        </p:nvSpPr>
        <p:spPr>
          <a:xfrm>
            <a:off x="9270426" y="1284593"/>
            <a:ext cx="1704963" cy="910370"/>
          </a:xfrm>
          <a:prstGeom prst="roundRect">
            <a:avLst/>
          </a:prstGeom>
          <a:solidFill>
            <a:schemeClr val="bg1"/>
          </a:solidFill>
          <a:ln>
            <a:solidFill>
              <a:srgbClr val="FA9A5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A9A5A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NB!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Use your univ email address!</a:t>
            </a:r>
          </a:p>
        </p:txBody>
      </p:sp>
      <p:pic>
        <p:nvPicPr>
          <p:cNvPr id="4" name="Image 11">
            <a:extLst>
              <a:ext uri="{FF2B5EF4-FFF2-40B4-BE49-F238E27FC236}">
                <a16:creationId xmlns:a16="http://schemas.microsoft.com/office/drawing/2014/main" id="{C503F0B5-5C52-7C40-4555-8639C7F113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91" y="6343106"/>
            <a:ext cx="2769079" cy="514894"/>
          </a:xfrm>
          <a:prstGeom prst="rect">
            <a:avLst/>
          </a:prstGeom>
        </p:spPr>
      </p:pic>
      <p:cxnSp>
        <p:nvCxnSpPr>
          <p:cNvPr id="6" name="Connecteur droit 18">
            <a:extLst>
              <a:ext uri="{FF2B5EF4-FFF2-40B4-BE49-F238E27FC236}">
                <a16:creationId xmlns:a16="http://schemas.microsoft.com/office/drawing/2014/main" id="{08D689E4-2AFF-FD2A-1E7D-54A3B93D2D17}"/>
              </a:ext>
            </a:extLst>
          </p:cNvPr>
          <p:cNvCxnSpPr/>
          <p:nvPr/>
        </p:nvCxnSpPr>
        <p:spPr>
          <a:xfrm>
            <a:off x="0" y="6351617"/>
            <a:ext cx="12197751" cy="0"/>
          </a:xfrm>
          <a:prstGeom prst="line">
            <a:avLst/>
          </a:prstGeom>
          <a:ln w="9525" cap="rnd" cmpd="sng" algn="ctr">
            <a:solidFill>
              <a:srgbClr val="007EA1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9" name="Picture 2" descr="Une image contenant cercle, Graphique, logo, Police&#10;&#10;Description générée automatiquement">
            <a:extLst>
              <a:ext uri="{FF2B5EF4-FFF2-40B4-BE49-F238E27FC236}">
                <a16:creationId xmlns:a16="http://schemas.microsoft.com/office/drawing/2014/main" id="{21BD6795-81B5-013B-9552-4E6DC55A3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2690" y="6436513"/>
            <a:ext cx="344419" cy="336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 : coins arrondis 16">
            <a:extLst>
              <a:ext uri="{FF2B5EF4-FFF2-40B4-BE49-F238E27FC236}">
                <a16:creationId xmlns:a16="http://schemas.microsoft.com/office/drawing/2014/main" id="{0F6EE7F6-E819-8A1D-EF56-E19D3E810F5A}"/>
              </a:ext>
            </a:extLst>
          </p:cNvPr>
          <p:cNvSpPr/>
          <p:nvPr/>
        </p:nvSpPr>
        <p:spPr>
          <a:xfrm>
            <a:off x="1892067" y="4741787"/>
            <a:ext cx="8706928" cy="1086426"/>
          </a:xfrm>
          <a:prstGeom prst="roundRect">
            <a:avLst/>
          </a:prstGeom>
          <a:solidFill>
            <a:srgbClr val="CEE7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📩 </a:t>
            </a:r>
            <a:r>
              <a:rPr lang="en-US" sz="2000">
                <a:solidFill>
                  <a:srgbClr val="0282A6"/>
                </a:solidFill>
                <a:latin typeface="Brother 1816"/>
                <a:ea typeface="Calibri"/>
                <a:cs typeface="Calibri"/>
              </a:rPr>
              <a:t>For any questions: </a:t>
            </a:r>
            <a:r>
              <a:rPr lang="en-US" sz="2000">
                <a:solidFill>
                  <a:srgbClr val="0282A6"/>
                </a:solidFill>
                <a:latin typeface="Brother 1816"/>
                <a:ea typeface="Calibri"/>
                <a:cs typeface="Calibri"/>
                <a:hlinkClick r:id="rId5"/>
              </a:rPr>
              <a:t>ds4h-pedagogie@univ-cotedazur.fr</a:t>
            </a:r>
            <a:endParaRPr lang="en-US" sz="2000">
              <a:solidFill>
                <a:srgbClr val="0282A6"/>
              </a:solidFill>
              <a:latin typeface="Brother 1816"/>
              <a:ea typeface="Calibri"/>
              <a:cs typeface="Calibri"/>
            </a:endParaRPr>
          </a:p>
          <a:p>
            <a:pPr algn="ctr"/>
            <a:r>
              <a:rPr lang="en-US" sz="2000">
                <a:solidFill>
                  <a:srgbClr val="0282A6"/>
                </a:solidFill>
                <a:latin typeface="Brother 1816"/>
                <a:ea typeface="Calibri"/>
                <a:cs typeface="Calibri"/>
              </a:rPr>
              <a:t>Joséphine Désert, Office 312, </a:t>
            </a:r>
            <a:r>
              <a:rPr lang="en-US" sz="2000" err="1">
                <a:solidFill>
                  <a:srgbClr val="0282A6"/>
                </a:solidFill>
                <a:latin typeface="Brother 1816"/>
                <a:ea typeface="Calibri"/>
                <a:cs typeface="Calibri"/>
              </a:rPr>
              <a:t>SophiaTech</a:t>
            </a:r>
            <a:r>
              <a:rPr lang="en-US" sz="2000">
                <a:solidFill>
                  <a:srgbClr val="0282A6"/>
                </a:solidFill>
                <a:latin typeface="Brother 1816"/>
                <a:ea typeface="Calibri"/>
                <a:cs typeface="Calibri"/>
              </a:rPr>
              <a:t> Campus, </a:t>
            </a:r>
            <a:r>
              <a:rPr lang="en-US" sz="2000" err="1">
                <a:solidFill>
                  <a:srgbClr val="0282A6"/>
                </a:solidFill>
                <a:latin typeface="Brother 1816"/>
                <a:ea typeface="Calibri"/>
                <a:cs typeface="Calibri"/>
              </a:rPr>
              <a:t>Lucioles</a:t>
            </a:r>
            <a:endParaRPr lang="en-US" sz="2000">
              <a:solidFill>
                <a:srgbClr val="0282A6"/>
              </a:solidFill>
              <a:latin typeface="Brother 1816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0374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1D5308-CB8F-1B61-BF45-71C2E41D82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8399B0A-B58D-B5C8-B52A-B50CA22A6401}"/>
              </a:ext>
            </a:extLst>
          </p:cNvPr>
          <p:cNvSpPr/>
          <p:nvPr/>
        </p:nvSpPr>
        <p:spPr>
          <a:xfrm>
            <a:off x="7215444" y="1023216"/>
            <a:ext cx="4488277" cy="1848645"/>
          </a:xfrm>
          <a:prstGeom prst="roundRect">
            <a:avLst/>
          </a:prstGeom>
          <a:solidFill>
            <a:srgbClr val="7CA660"/>
          </a:solidFill>
          <a:ln>
            <a:noFill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DC88DED-8AFF-24E1-E521-EE342676A0DD}"/>
              </a:ext>
            </a:extLst>
          </p:cNvPr>
          <p:cNvSpPr txBox="1">
            <a:spLocks/>
          </p:cNvSpPr>
          <p:nvPr/>
        </p:nvSpPr>
        <p:spPr>
          <a:xfrm>
            <a:off x="0" y="-235809"/>
            <a:ext cx="12192000" cy="1081759"/>
          </a:xfrm>
          <a:prstGeom prst="rect">
            <a:avLst/>
          </a:prstGeom>
          <a:noFill/>
        </p:spPr>
        <p:txBody>
          <a:bodyPr wrap="square" lIns="360000" tIns="360000" rIns="91440" bIns="4572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buClrTx/>
              <a:defRPr/>
            </a:pPr>
            <a:r>
              <a:rPr lang="en-US" b="1">
                <a:solidFill>
                  <a:srgbClr val="229CC4"/>
                </a:solidFill>
                <a:latin typeface="Brother 1816" pitchFamily="50" charset="0"/>
                <a:ea typeface="Arial"/>
                <a:cs typeface="Calibri"/>
              </a:rPr>
              <a:t> </a:t>
            </a:r>
            <a:r>
              <a:rPr lang="en-US" sz="4000" b="1">
                <a:solidFill>
                  <a:srgbClr val="007EA1"/>
                </a:solidFill>
                <a:latin typeface="Apex New Book"/>
              </a:rPr>
              <a:t>A fully modular education program</a:t>
            </a:r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7938614-7F46-7319-B328-6E948AEF4A02}"/>
              </a:ext>
            </a:extLst>
          </p:cNvPr>
          <p:cNvSpPr/>
          <p:nvPr/>
        </p:nvSpPr>
        <p:spPr>
          <a:xfrm>
            <a:off x="589674" y="1001446"/>
            <a:ext cx="6048561" cy="1870416"/>
          </a:xfrm>
          <a:prstGeom prst="roundRect">
            <a:avLst/>
          </a:prstGeom>
          <a:solidFill>
            <a:srgbClr val="007EA1"/>
          </a:solidFill>
          <a:ln>
            <a:noFill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3CB7C11-FE7F-E1FF-0F3A-0CD1D2BA7011}"/>
              </a:ext>
            </a:extLst>
          </p:cNvPr>
          <p:cNvSpPr/>
          <p:nvPr/>
        </p:nvSpPr>
        <p:spPr>
          <a:xfrm>
            <a:off x="480818" y="1545731"/>
            <a:ext cx="6346103" cy="4359616"/>
          </a:xfrm>
          <a:prstGeom prst="roundRect">
            <a:avLst/>
          </a:prstGeom>
          <a:solidFill>
            <a:schemeClr val="bg1"/>
          </a:solidFill>
          <a:effectLst>
            <a:outerShdw blurRad="63500" dist="63500" dir="2700000">
              <a:srgbClr val="000000">
                <a:alpha val="40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957EEC1-4352-F29D-FA2D-2AA9C1DBC527}"/>
              </a:ext>
            </a:extLst>
          </p:cNvPr>
          <p:cNvSpPr/>
          <p:nvPr/>
        </p:nvSpPr>
        <p:spPr>
          <a:xfrm>
            <a:off x="7121102" y="1545730"/>
            <a:ext cx="4676961" cy="4359616"/>
          </a:xfrm>
          <a:prstGeom prst="roundRect">
            <a:avLst/>
          </a:prstGeom>
          <a:solidFill>
            <a:schemeClr val="bg1"/>
          </a:solidFill>
          <a:effectLst>
            <a:outerShdw blurRad="63500" dist="63500" dir="2700000">
              <a:srgbClr val="000000">
                <a:alpha val="40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➡️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66F2E10B-9E82-3166-A9F7-53CD11654AA8}"/>
              </a:ext>
            </a:extLst>
          </p:cNvPr>
          <p:cNvSpPr/>
          <p:nvPr/>
        </p:nvSpPr>
        <p:spPr>
          <a:xfrm>
            <a:off x="575277" y="874572"/>
            <a:ext cx="969890" cy="886920"/>
          </a:xfrm>
          <a:prstGeom prst="ellipse">
            <a:avLst/>
          </a:prstGeom>
          <a:solidFill>
            <a:schemeClr val="bg1"/>
          </a:solidFill>
          <a:ln>
            <a:solidFill>
              <a:srgbClr val="007EA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9F2A91AA-48EC-B172-1A7D-1B2BE998C4A7}"/>
              </a:ext>
            </a:extLst>
          </p:cNvPr>
          <p:cNvSpPr/>
          <p:nvPr/>
        </p:nvSpPr>
        <p:spPr>
          <a:xfrm>
            <a:off x="7215562" y="874571"/>
            <a:ext cx="969890" cy="886920"/>
          </a:xfrm>
          <a:prstGeom prst="ellipse">
            <a:avLst/>
          </a:prstGeom>
          <a:solidFill>
            <a:schemeClr val="bg1"/>
          </a:solidFill>
          <a:ln>
            <a:solidFill>
              <a:srgbClr val="7CA6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0639BFE-649B-F77E-7265-174338231C6F}"/>
              </a:ext>
            </a:extLst>
          </p:cNvPr>
          <p:cNvSpPr txBox="1"/>
          <p:nvPr/>
        </p:nvSpPr>
        <p:spPr>
          <a:xfrm>
            <a:off x="627044" y="1002044"/>
            <a:ext cx="86499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4000">
                <a:ea typeface="Calibri" panose="020F0502020204030204"/>
                <a:cs typeface="Calibri" panose="020F0502020204030204"/>
              </a:rPr>
              <a:t>🎓</a:t>
            </a:r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7BDC734-0951-3BE9-FFD8-3FAAA94AF835}"/>
              </a:ext>
            </a:extLst>
          </p:cNvPr>
          <p:cNvSpPr txBox="1"/>
          <p:nvPr/>
        </p:nvSpPr>
        <p:spPr>
          <a:xfrm>
            <a:off x="7267329" y="1002043"/>
            <a:ext cx="86499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4000">
                <a:ea typeface="Calibri" panose="020F0502020204030204"/>
                <a:cs typeface="Calibri" panose="020F0502020204030204"/>
              </a:rPr>
              <a:t>🎓</a:t>
            </a:r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BF6C130-E62A-06AC-3B77-6F9983A10BFD}"/>
              </a:ext>
            </a:extLst>
          </p:cNvPr>
          <p:cNvSpPr txBox="1"/>
          <p:nvPr/>
        </p:nvSpPr>
        <p:spPr>
          <a:xfrm>
            <a:off x="1689658" y="1082616"/>
            <a:ext cx="328748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 b="1" err="1">
                <a:solidFill>
                  <a:schemeClr val="bg1"/>
                </a:solidFill>
                <a:latin typeface="brother 1816 soft"/>
                <a:ea typeface="Calibri"/>
                <a:cs typeface="Calibri"/>
              </a:rPr>
              <a:t>Your</a:t>
            </a:r>
            <a:r>
              <a:rPr lang="fr-FR" sz="2400" b="1">
                <a:solidFill>
                  <a:schemeClr val="bg1"/>
                </a:solidFill>
                <a:latin typeface="brother 1816 soft"/>
                <a:ea typeface="Calibri"/>
                <a:cs typeface="Calibri"/>
              </a:rPr>
              <a:t> Master curriculum</a:t>
            </a:r>
            <a:endParaRPr lang="fr-FR" b="1">
              <a:solidFill>
                <a:schemeClr val="bg1"/>
              </a:solidFill>
              <a:latin typeface="brother 1816 soft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5DF3D2D-6169-62ED-4187-29448CF38BD1}"/>
              </a:ext>
            </a:extLst>
          </p:cNvPr>
          <p:cNvSpPr txBox="1"/>
          <p:nvPr/>
        </p:nvSpPr>
        <p:spPr>
          <a:xfrm>
            <a:off x="8315429" y="1082615"/>
            <a:ext cx="328748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 b="1" err="1">
                <a:solidFill>
                  <a:schemeClr val="bg1"/>
                </a:solidFill>
                <a:latin typeface="brother 1816 soft"/>
                <a:ea typeface="Calibri"/>
                <a:cs typeface="Calibri"/>
              </a:rPr>
              <a:t>Your</a:t>
            </a:r>
            <a:r>
              <a:rPr lang="fr-FR" sz="2400" b="1">
                <a:solidFill>
                  <a:schemeClr val="bg1"/>
                </a:solidFill>
                <a:latin typeface="brother 1816 soft"/>
                <a:ea typeface="Calibri"/>
                <a:cs typeface="Calibri"/>
              </a:rPr>
              <a:t> PhD curriculum</a:t>
            </a:r>
            <a:endParaRPr lang="fr-FR" b="1">
              <a:solidFill>
                <a:schemeClr val="bg1"/>
              </a:solidFill>
              <a:latin typeface="brother 1816 soft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700569B-5B4C-B9FC-DC5D-E2FEB5FE7C2D}"/>
              </a:ext>
            </a:extLst>
          </p:cNvPr>
          <p:cNvSpPr/>
          <p:nvPr/>
        </p:nvSpPr>
        <p:spPr>
          <a:xfrm>
            <a:off x="2520621" y="2414649"/>
            <a:ext cx="1590879" cy="3146300"/>
          </a:xfrm>
          <a:prstGeom prst="roundRect">
            <a:avLst/>
          </a:prstGeom>
          <a:solidFill>
            <a:srgbClr val="FFF5DB"/>
          </a:solidFill>
          <a:ln>
            <a:solidFill>
              <a:srgbClr val="FA9A5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DFA41F0C-9FF5-2032-6FF0-F3B66EE1987A}"/>
              </a:ext>
            </a:extLst>
          </p:cNvPr>
          <p:cNvSpPr/>
          <p:nvPr/>
        </p:nvSpPr>
        <p:spPr>
          <a:xfrm>
            <a:off x="7418851" y="2061450"/>
            <a:ext cx="4107075" cy="714427"/>
          </a:xfrm>
          <a:prstGeom prst="roundRect">
            <a:avLst/>
          </a:prstGeom>
          <a:solidFill>
            <a:srgbClr val="F3FCED"/>
          </a:solidFill>
          <a:ln>
            <a:solidFill>
              <a:srgbClr val="7CA6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>
              <a:solidFill>
                <a:schemeClr val="dk1"/>
              </a:solidFill>
              <a:ea typeface="Calibri"/>
              <a:cs typeface="Calibri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6DD0F461-740B-2BC1-952E-FD25B3C59A64}"/>
              </a:ext>
            </a:extLst>
          </p:cNvPr>
          <p:cNvSpPr/>
          <p:nvPr/>
        </p:nvSpPr>
        <p:spPr>
          <a:xfrm>
            <a:off x="7418784" y="3161722"/>
            <a:ext cx="4107075" cy="721684"/>
          </a:xfrm>
          <a:prstGeom prst="roundRect">
            <a:avLst/>
          </a:prstGeom>
          <a:solidFill>
            <a:srgbClr val="FAF2FF"/>
          </a:solidFill>
          <a:ln>
            <a:solidFill>
              <a:srgbClr val="975FC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>
              <a:solidFill>
                <a:schemeClr val="dk1"/>
              </a:solidFill>
              <a:ea typeface="Calibri" panose="020F0502020204030204"/>
              <a:cs typeface="Calibri" panose="020F0502020204030204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C4561AC-1805-CBB0-2DD7-F2EC9B427E45}"/>
              </a:ext>
            </a:extLst>
          </p:cNvPr>
          <p:cNvSpPr/>
          <p:nvPr/>
        </p:nvSpPr>
        <p:spPr>
          <a:xfrm>
            <a:off x="4347183" y="2422514"/>
            <a:ext cx="2191189" cy="3138313"/>
          </a:xfrm>
          <a:prstGeom prst="roundRect">
            <a:avLst/>
          </a:prstGeom>
          <a:solidFill>
            <a:srgbClr val="007EA1"/>
          </a:solidFill>
          <a:ln>
            <a:solidFill>
              <a:srgbClr val="007EA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>
              <a:solidFill>
                <a:schemeClr val="dk1"/>
              </a:solidFill>
              <a:ea typeface="Calibri"/>
              <a:cs typeface="Calibri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D3DAD7D6-F1DE-250A-9890-4CCE025FA1B0}"/>
              </a:ext>
            </a:extLst>
          </p:cNvPr>
          <p:cNvSpPr txBox="1"/>
          <p:nvPr/>
        </p:nvSpPr>
        <p:spPr>
          <a:xfrm>
            <a:off x="3649085" y="1822844"/>
            <a:ext cx="174897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err="1">
                <a:latin typeface="brother 1816 soft"/>
                <a:ea typeface="Calibri"/>
                <a:cs typeface="Calibri"/>
              </a:rPr>
              <a:t>Optional</a:t>
            </a:r>
            <a:r>
              <a:rPr lang="fr-FR">
                <a:latin typeface="brother 1816 soft"/>
                <a:ea typeface="Calibri"/>
                <a:cs typeface="Calibri"/>
              </a:rPr>
              <a:t> courses</a:t>
            </a:r>
            <a:endParaRPr lang="fr-FR"/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FA85BC15-721D-2008-921F-D3E2688EF3EE}"/>
              </a:ext>
            </a:extLst>
          </p:cNvPr>
          <p:cNvSpPr/>
          <p:nvPr/>
        </p:nvSpPr>
        <p:spPr>
          <a:xfrm>
            <a:off x="711353" y="1914514"/>
            <a:ext cx="1567076" cy="3646312"/>
          </a:xfrm>
          <a:prstGeom prst="roundRect">
            <a:avLst/>
          </a:prstGeom>
          <a:solidFill>
            <a:srgbClr val="EDFBFF"/>
          </a:solidFill>
          <a:ln>
            <a:solidFill>
              <a:srgbClr val="007EA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>
              <a:solidFill>
                <a:schemeClr val="dk1"/>
              </a:solidFill>
              <a:ea typeface="Calibri"/>
              <a:cs typeface="Calibri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DB1DBB7-A961-9A9D-595D-AC8463347D7C}"/>
              </a:ext>
            </a:extLst>
          </p:cNvPr>
          <p:cNvSpPr/>
          <p:nvPr/>
        </p:nvSpPr>
        <p:spPr>
          <a:xfrm>
            <a:off x="2698161" y="2005176"/>
            <a:ext cx="905561" cy="18294"/>
          </a:xfrm>
          <a:prstGeom prst="rect">
            <a:avLst/>
          </a:prstGeom>
          <a:solidFill>
            <a:srgbClr val="007EA1"/>
          </a:solidFill>
          <a:ln>
            <a:solidFill>
              <a:srgbClr val="007EA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36CE5B9-0D6A-95DE-50DB-A2088466C80C}"/>
              </a:ext>
            </a:extLst>
          </p:cNvPr>
          <p:cNvSpPr/>
          <p:nvPr/>
        </p:nvSpPr>
        <p:spPr>
          <a:xfrm>
            <a:off x="5397817" y="2005175"/>
            <a:ext cx="905561" cy="18294"/>
          </a:xfrm>
          <a:prstGeom prst="rect">
            <a:avLst/>
          </a:prstGeom>
          <a:solidFill>
            <a:srgbClr val="007EA1"/>
          </a:solidFill>
          <a:ln>
            <a:solidFill>
              <a:srgbClr val="007EA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FC8764D4-D0E3-C48D-09EF-E05577DB9A16}"/>
              </a:ext>
            </a:extLst>
          </p:cNvPr>
          <p:cNvSpPr/>
          <p:nvPr/>
        </p:nvSpPr>
        <p:spPr>
          <a:xfrm>
            <a:off x="4521352" y="3235314"/>
            <a:ext cx="1850104" cy="924882"/>
          </a:xfrm>
          <a:prstGeom prst="roundRect">
            <a:avLst/>
          </a:prstGeom>
          <a:solidFill>
            <a:srgbClr val="EDFBFF"/>
          </a:solidFill>
          <a:ln>
            <a:solidFill>
              <a:srgbClr val="007EA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>
              <a:solidFill>
                <a:schemeClr val="dk1"/>
              </a:solidFill>
              <a:ea typeface="Calibri"/>
              <a:cs typeface="Calibri"/>
            </a:endParaRP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A35C5DA0-4802-6A7E-5C4C-5C326F148E48}"/>
              </a:ext>
            </a:extLst>
          </p:cNvPr>
          <p:cNvSpPr/>
          <p:nvPr/>
        </p:nvSpPr>
        <p:spPr>
          <a:xfrm>
            <a:off x="4521351" y="4316627"/>
            <a:ext cx="1850104" cy="924882"/>
          </a:xfrm>
          <a:prstGeom prst="roundRect">
            <a:avLst/>
          </a:prstGeom>
          <a:solidFill>
            <a:srgbClr val="EDFBFF"/>
          </a:solidFill>
          <a:ln>
            <a:solidFill>
              <a:srgbClr val="007EA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>
              <a:solidFill>
                <a:schemeClr val="dk1"/>
              </a:solidFill>
              <a:ea typeface="Calibri"/>
              <a:cs typeface="Calibri"/>
            </a:endParaRPr>
          </a:p>
        </p:txBody>
      </p:sp>
      <p:pic>
        <p:nvPicPr>
          <p:cNvPr id="36" name="Graphique 35" descr="Mille avec un remplissage uni">
            <a:extLst>
              <a:ext uri="{FF2B5EF4-FFF2-40B4-BE49-F238E27FC236}">
                <a16:creationId xmlns:a16="http://schemas.microsoft.com/office/drawing/2014/main" id="{2B510EA9-9686-A1E5-81F8-C03A8244F52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924628" y="2870200"/>
            <a:ext cx="791029" cy="725715"/>
          </a:xfrm>
          <a:prstGeom prst="rect">
            <a:avLst/>
          </a:prstGeom>
        </p:spPr>
      </p:pic>
      <p:pic>
        <p:nvPicPr>
          <p:cNvPr id="37" name="Graphique 36" descr="Puzzle avec un remplissage uni">
            <a:extLst>
              <a:ext uri="{FF2B5EF4-FFF2-40B4-BE49-F238E27FC236}">
                <a16:creationId xmlns:a16="http://schemas.microsoft.com/office/drawing/2014/main" id="{400D8A1E-EC31-FD0D-704F-10562A53659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80857" y="3479800"/>
            <a:ext cx="420916" cy="420916"/>
          </a:xfrm>
          <a:prstGeom prst="rect">
            <a:avLst/>
          </a:prstGeom>
        </p:spPr>
      </p:pic>
      <p:pic>
        <p:nvPicPr>
          <p:cNvPr id="38" name="Graphique 37" descr="Fusée avec un remplissage uni">
            <a:extLst>
              <a:ext uri="{FF2B5EF4-FFF2-40B4-BE49-F238E27FC236}">
                <a16:creationId xmlns:a16="http://schemas.microsoft.com/office/drawing/2014/main" id="{1105B822-C51E-FC88-096F-B1A8B11B3B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80857" y="4568372"/>
            <a:ext cx="420916" cy="420916"/>
          </a:xfrm>
          <a:prstGeom prst="rect">
            <a:avLst/>
          </a:prstGeom>
        </p:spPr>
      </p:pic>
      <p:pic>
        <p:nvPicPr>
          <p:cNvPr id="39" name="Graphique 38" descr="Horloge avec un remplissage uni">
            <a:extLst>
              <a:ext uri="{FF2B5EF4-FFF2-40B4-BE49-F238E27FC236}">
                <a16:creationId xmlns:a16="http://schemas.microsoft.com/office/drawing/2014/main" id="{53E0551D-58F3-D79B-051F-4D5B30449CC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01429" y="3240315"/>
            <a:ext cx="522516" cy="522516"/>
          </a:xfrm>
          <a:prstGeom prst="rect">
            <a:avLst/>
          </a:prstGeom>
        </p:spPr>
      </p:pic>
      <p:pic>
        <p:nvPicPr>
          <p:cNvPr id="40" name="Graphique 39" descr="Document avec un remplissage uni">
            <a:extLst>
              <a:ext uri="{FF2B5EF4-FFF2-40B4-BE49-F238E27FC236}">
                <a16:creationId xmlns:a16="http://schemas.microsoft.com/office/drawing/2014/main" id="{AC1A69FD-6C5D-55BC-9D7B-E08EAB6C50C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41657" y="2137228"/>
            <a:ext cx="522516" cy="522516"/>
          </a:xfrm>
          <a:prstGeom prst="rect">
            <a:avLst/>
          </a:prstGeom>
        </p:spPr>
      </p:pic>
      <p:pic>
        <p:nvPicPr>
          <p:cNvPr id="41" name="Graphique 40" descr="Livres avec un remplissage uni">
            <a:extLst>
              <a:ext uri="{FF2B5EF4-FFF2-40B4-BE49-F238E27FC236}">
                <a16:creationId xmlns:a16="http://schemas.microsoft.com/office/drawing/2014/main" id="{25024B74-27A7-57A4-CBFF-920021AC423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39372" y="2565399"/>
            <a:ext cx="718458" cy="703944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5502C8C0-55AE-A6FC-9117-999EB8E7D129}"/>
              </a:ext>
            </a:extLst>
          </p:cNvPr>
          <p:cNvSpPr txBox="1"/>
          <p:nvPr/>
        </p:nvSpPr>
        <p:spPr>
          <a:xfrm>
            <a:off x="709941" y="3397644"/>
            <a:ext cx="1567543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err="1">
                <a:latin typeface="brother 1816 soft"/>
                <a:ea typeface="Calibri"/>
                <a:cs typeface="Calibri"/>
              </a:rPr>
              <a:t>Mandatory</a:t>
            </a:r>
            <a:r>
              <a:rPr lang="fr-FR">
                <a:latin typeface="brother 1816 soft"/>
                <a:ea typeface="Calibri"/>
                <a:cs typeface="Calibri"/>
              </a:rPr>
              <a:t> </a:t>
            </a:r>
            <a:r>
              <a:rPr lang="fr-FR" err="1">
                <a:latin typeface="brother 1816 soft"/>
                <a:ea typeface="Calibri"/>
                <a:cs typeface="Calibri"/>
              </a:rPr>
              <a:t>disciplinary</a:t>
            </a:r>
            <a:r>
              <a:rPr lang="fr-FR">
                <a:latin typeface="brother 1816 soft"/>
                <a:ea typeface="Calibri"/>
                <a:cs typeface="Calibri"/>
              </a:rPr>
              <a:t> courses</a:t>
            </a:r>
            <a:endParaRPr lang="fr-FR"/>
          </a:p>
        </p:txBody>
      </p:sp>
      <p:sp>
        <p:nvSpPr>
          <p:cNvPr id="18" name="ZoneTexte 23">
            <a:extLst>
              <a:ext uri="{FF2B5EF4-FFF2-40B4-BE49-F238E27FC236}">
                <a16:creationId xmlns:a16="http://schemas.microsoft.com/office/drawing/2014/main" id="{D3DAD7D6-F1DE-250A-9890-4CCE025FA1B0}"/>
              </a:ext>
            </a:extLst>
          </p:cNvPr>
          <p:cNvSpPr txBox="1"/>
          <p:nvPr/>
        </p:nvSpPr>
        <p:spPr>
          <a:xfrm>
            <a:off x="3649085" y="1822844"/>
            <a:ext cx="1748971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err="1">
                <a:latin typeface="brother 1816 soft"/>
                <a:ea typeface="Calibri"/>
                <a:cs typeface="Calibri"/>
              </a:rPr>
              <a:t>Optional</a:t>
            </a:r>
            <a:r>
              <a:rPr lang="fr-FR">
                <a:latin typeface="brother 1816 soft"/>
                <a:ea typeface="Calibri"/>
                <a:cs typeface="Calibri"/>
              </a:rPr>
              <a:t> courses</a:t>
            </a:r>
            <a:endParaRPr lang="fr-FR"/>
          </a:p>
        </p:txBody>
      </p:sp>
      <p:sp>
        <p:nvSpPr>
          <p:cNvPr id="20" name="ZoneTexte 23">
            <a:extLst>
              <a:ext uri="{FF2B5EF4-FFF2-40B4-BE49-F238E27FC236}">
                <a16:creationId xmlns:a16="http://schemas.microsoft.com/office/drawing/2014/main" id="{91052624-9475-C11C-8F87-E1B97DCE6C64}"/>
              </a:ext>
            </a:extLst>
          </p:cNvPr>
          <p:cNvSpPr txBox="1"/>
          <p:nvPr/>
        </p:nvSpPr>
        <p:spPr>
          <a:xfrm>
            <a:off x="2524227" y="3687930"/>
            <a:ext cx="1596571" cy="64633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err="1">
                <a:latin typeface="brother 1816 soft"/>
                <a:ea typeface="Calibri"/>
                <a:cs typeface="Calibri"/>
              </a:rPr>
              <a:t>Disciplinary</a:t>
            </a:r>
            <a:r>
              <a:rPr lang="fr-FR">
                <a:latin typeface="brother 1816 soft"/>
                <a:ea typeface="Calibri"/>
                <a:cs typeface="Calibri"/>
              </a:rPr>
              <a:t> options</a:t>
            </a:r>
            <a:endParaRPr lang="fr-FR"/>
          </a:p>
        </p:txBody>
      </p:sp>
      <p:sp>
        <p:nvSpPr>
          <p:cNvPr id="22" name="ZoneTexte 23">
            <a:extLst>
              <a:ext uri="{FF2B5EF4-FFF2-40B4-BE49-F238E27FC236}">
                <a16:creationId xmlns:a16="http://schemas.microsoft.com/office/drawing/2014/main" id="{E68A8A6A-9BD0-B9EB-C542-3F24EF496423}"/>
              </a:ext>
            </a:extLst>
          </p:cNvPr>
          <p:cNvSpPr txBox="1"/>
          <p:nvPr/>
        </p:nvSpPr>
        <p:spPr>
          <a:xfrm>
            <a:off x="5180343" y="3499244"/>
            <a:ext cx="914400" cy="376589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>
                <a:latin typeface="brother 1816 soft"/>
                <a:ea typeface="Calibri"/>
                <a:cs typeface="Calibri"/>
              </a:rPr>
              <a:t>Minors</a:t>
            </a:r>
          </a:p>
        </p:txBody>
      </p:sp>
      <p:sp>
        <p:nvSpPr>
          <p:cNvPr id="25" name="ZoneTexte 23">
            <a:extLst>
              <a:ext uri="{FF2B5EF4-FFF2-40B4-BE49-F238E27FC236}">
                <a16:creationId xmlns:a16="http://schemas.microsoft.com/office/drawing/2014/main" id="{44B3CF11-4266-9835-2280-810E86EB16A3}"/>
              </a:ext>
            </a:extLst>
          </p:cNvPr>
          <p:cNvSpPr txBox="1"/>
          <p:nvPr/>
        </p:nvSpPr>
        <p:spPr>
          <a:xfrm>
            <a:off x="5180343" y="4566045"/>
            <a:ext cx="986971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err="1">
                <a:latin typeface="brother 1816 soft"/>
                <a:ea typeface="Calibri"/>
                <a:cs typeface="Calibri"/>
              </a:rPr>
              <a:t>Projects</a:t>
            </a:r>
          </a:p>
        </p:txBody>
      </p:sp>
      <p:sp>
        <p:nvSpPr>
          <p:cNvPr id="33" name="ZoneTexte 23">
            <a:extLst>
              <a:ext uri="{FF2B5EF4-FFF2-40B4-BE49-F238E27FC236}">
                <a16:creationId xmlns:a16="http://schemas.microsoft.com/office/drawing/2014/main" id="{20ED5070-DDEE-EB3E-E7D9-8E43733D4E65}"/>
              </a:ext>
            </a:extLst>
          </p:cNvPr>
          <p:cNvSpPr txBox="1"/>
          <p:nvPr/>
        </p:nvSpPr>
        <p:spPr>
          <a:xfrm>
            <a:off x="4344516" y="2636946"/>
            <a:ext cx="2191655" cy="46166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400" b="1">
                <a:solidFill>
                  <a:schemeClr val="bg1"/>
                </a:solidFill>
                <a:latin typeface="brother 1816 soft"/>
                <a:ea typeface="Calibri"/>
                <a:cs typeface="Calibri"/>
              </a:rPr>
              <a:t>DS4H options</a:t>
            </a:r>
            <a:endParaRPr lang="fr-FR" b="1">
              <a:solidFill>
                <a:schemeClr val="bg1"/>
              </a:solidFill>
              <a:latin typeface="brother 1816 soft"/>
            </a:endParaRPr>
          </a:p>
        </p:txBody>
      </p:sp>
      <p:sp>
        <p:nvSpPr>
          <p:cNvPr id="35" name="ZoneTexte 23">
            <a:extLst>
              <a:ext uri="{FF2B5EF4-FFF2-40B4-BE49-F238E27FC236}">
                <a16:creationId xmlns:a16="http://schemas.microsoft.com/office/drawing/2014/main" id="{D3A240CD-1FEF-BF20-B5C0-13509AF7DF32}"/>
              </a:ext>
            </a:extLst>
          </p:cNvPr>
          <p:cNvSpPr txBox="1"/>
          <p:nvPr/>
        </p:nvSpPr>
        <p:spPr>
          <a:xfrm>
            <a:off x="7415544" y="2229244"/>
            <a:ext cx="4114799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err="1">
                <a:latin typeface="brother 1816 soft"/>
                <a:ea typeface="Calibri"/>
                <a:cs typeface="Calibri"/>
              </a:rPr>
              <a:t>Thesis</a:t>
            </a:r>
            <a:endParaRPr lang="fr-FR" err="1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3" name="ZoneTexte 23">
            <a:extLst>
              <a:ext uri="{FF2B5EF4-FFF2-40B4-BE49-F238E27FC236}">
                <a16:creationId xmlns:a16="http://schemas.microsoft.com/office/drawing/2014/main" id="{E68A8A6A-9BD0-B9EB-C542-3F24EF496423}"/>
              </a:ext>
            </a:extLst>
          </p:cNvPr>
          <p:cNvSpPr txBox="1"/>
          <p:nvPr/>
        </p:nvSpPr>
        <p:spPr>
          <a:xfrm>
            <a:off x="5180343" y="3499244"/>
            <a:ext cx="914400" cy="376589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>
                <a:latin typeface="brother 1816 soft"/>
                <a:ea typeface="Calibri"/>
                <a:cs typeface="Calibri"/>
              </a:rPr>
              <a:t>Minors</a:t>
            </a:r>
          </a:p>
        </p:txBody>
      </p:sp>
      <p:sp>
        <p:nvSpPr>
          <p:cNvPr id="44" name="ZoneTexte 23">
            <a:extLst>
              <a:ext uri="{FF2B5EF4-FFF2-40B4-BE49-F238E27FC236}">
                <a16:creationId xmlns:a16="http://schemas.microsoft.com/office/drawing/2014/main" id="{A40A9E2E-39EF-9E1E-7EB6-2E1A97C63B18}"/>
              </a:ext>
            </a:extLst>
          </p:cNvPr>
          <p:cNvSpPr txBox="1"/>
          <p:nvPr/>
        </p:nvSpPr>
        <p:spPr>
          <a:xfrm>
            <a:off x="7488115" y="3339588"/>
            <a:ext cx="4114799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>
                <a:latin typeface="brother 1816 soft"/>
                <a:ea typeface="Calibri"/>
                <a:cs typeface="Calibri"/>
              </a:rPr>
              <a:t>"Heures de formation"</a:t>
            </a:r>
            <a:endParaRPr lang="fr-FR"/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5572777D-6815-AE3A-146D-069AC7138699}"/>
              </a:ext>
            </a:extLst>
          </p:cNvPr>
          <p:cNvSpPr txBox="1"/>
          <p:nvPr/>
        </p:nvSpPr>
        <p:spPr>
          <a:xfrm>
            <a:off x="2097315" y="3399972"/>
            <a:ext cx="667658" cy="461665"/>
          </a:xfrm>
          <a:prstGeom prst="rect">
            <a:avLst/>
          </a:prstGeom>
          <a:noFill/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/>
              <a:t>➡️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F51F237A-C75D-7C10-E0C7-88E078F1ECCD}"/>
              </a:ext>
            </a:extLst>
          </p:cNvPr>
          <p:cNvSpPr txBox="1"/>
          <p:nvPr/>
        </p:nvSpPr>
        <p:spPr>
          <a:xfrm>
            <a:off x="3933372" y="3363686"/>
            <a:ext cx="667658" cy="461665"/>
          </a:xfrm>
          <a:prstGeom prst="rect">
            <a:avLst/>
          </a:prstGeom>
          <a:noFill/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/>
              <a:t>➡️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18B13D40-C532-EC3B-E55C-55DBBCFD6074}"/>
              </a:ext>
            </a:extLst>
          </p:cNvPr>
          <p:cNvSpPr txBox="1"/>
          <p:nvPr/>
        </p:nvSpPr>
        <p:spPr>
          <a:xfrm rot="5400000">
            <a:off x="9129485" y="2775856"/>
            <a:ext cx="66765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/>
              <a:t>➡️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EB0629E6-720E-36CE-A230-C05433C67ED0}"/>
              </a:ext>
            </a:extLst>
          </p:cNvPr>
          <p:cNvSpPr txBox="1"/>
          <p:nvPr/>
        </p:nvSpPr>
        <p:spPr>
          <a:xfrm rot="5400000">
            <a:off x="9136743" y="3878942"/>
            <a:ext cx="66765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/>
              <a:t>➡️</a:t>
            </a:r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44A8FB90-6578-BE15-F993-3240B943918A}"/>
              </a:ext>
            </a:extLst>
          </p:cNvPr>
          <p:cNvSpPr/>
          <p:nvPr/>
        </p:nvSpPr>
        <p:spPr>
          <a:xfrm>
            <a:off x="7416954" y="4316626"/>
            <a:ext cx="4107074" cy="1236943"/>
          </a:xfrm>
          <a:prstGeom prst="roundRect">
            <a:avLst/>
          </a:prstGeom>
          <a:solidFill>
            <a:srgbClr val="007EA1"/>
          </a:solidFill>
          <a:ln>
            <a:solidFill>
              <a:srgbClr val="007EA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>
              <a:solidFill>
                <a:schemeClr val="dk1"/>
              </a:solidFill>
              <a:ea typeface="Calibri"/>
              <a:cs typeface="Calibri"/>
            </a:endParaRPr>
          </a:p>
        </p:txBody>
      </p:sp>
      <p:sp>
        <p:nvSpPr>
          <p:cNvPr id="52" name="ZoneTexte 23">
            <a:extLst>
              <a:ext uri="{FF2B5EF4-FFF2-40B4-BE49-F238E27FC236}">
                <a16:creationId xmlns:a16="http://schemas.microsoft.com/office/drawing/2014/main" id="{15DE295C-0585-FC00-09D4-ACC0ED244737}"/>
              </a:ext>
            </a:extLst>
          </p:cNvPr>
          <p:cNvSpPr txBox="1"/>
          <p:nvPr/>
        </p:nvSpPr>
        <p:spPr>
          <a:xfrm>
            <a:off x="8452058" y="4313345"/>
            <a:ext cx="2191655" cy="46166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400" b="1">
                <a:solidFill>
                  <a:schemeClr val="bg1"/>
                </a:solidFill>
                <a:latin typeface="brother 1816 soft"/>
                <a:ea typeface="Calibri"/>
                <a:cs typeface="Calibri"/>
              </a:rPr>
              <a:t>DS4H options</a:t>
            </a:r>
            <a:endParaRPr lang="fr-FR" b="1">
              <a:solidFill>
                <a:schemeClr val="bg1"/>
              </a:solidFill>
              <a:latin typeface="brother 1816 soft"/>
            </a:endParaRPr>
          </a:p>
        </p:txBody>
      </p:sp>
      <p:sp>
        <p:nvSpPr>
          <p:cNvPr id="53" name="Rectangle : coins arrondis 52">
            <a:extLst>
              <a:ext uri="{FF2B5EF4-FFF2-40B4-BE49-F238E27FC236}">
                <a16:creationId xmlns:a16="http://schemas.microsoft.com/office/drawing/2014/main" id="{0F70C805-F127-47EC-B0F0-E36233A43710}"/>
              </a:ext>
            </a:extLst>
          </p:cNvPr>
          <p:cNvSpPr/>
          <p:nvPr/>
        </p:nvSpPr>
        <p:spPr>
          <a:xfrm>
            <a:off x="7537969" y="4781085"/>
            <a:ext cx="1879132" cy="634596"/>
          </a:xfrm>
          <a:prstGeom prst="roundRect">
            <a:avLst/>
          </a:prstGeom>
          <a:solidFill>
            <a:srgbClr val="EDFBFF"/>
          </a:solidFill>
          <a:ln>
            <a:solidFill>
              <a:srgbClr val="007EA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>
              <a:solidFill>
                <a:schemeClr val="dk1"/>
              </a:solidFill>
              <a:ea typeface="Calibri"/>
              <a:cs typeface="Calibri"/>
            </a:endParaRPr>
          </a:p>
        </p:txBody>
      </p:sp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42ED1119-A67E-3C68-30BF-8C7325A4831D}"/>
              </a:ext>
            </a:extLst>
          </p:cNvPr>
          <p:cNvSpPr/>
          <p:nvPr/>
        </p:nvSpPr>
        <p:spPr>
          <a:xfrm>
            <a:off x="9543293" y="4781084"/>
            <a:ext cx="1842847" cy="634596"/>
          </a:xfrm>
          <a:prstGeom prst="roundRect">
            <a:avLst/>
          </a:prstGeom>
          <a:solidFill>
            <a:srgbClr val="EDFBFF"/>
          </a:solidFill>
          <a:ln>
            <a:solidFill>
              <a:srgbClr val="007EA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>
              <a:solidFill>
                <a:schemeClr val="dk1"/>
              </a:solidFill>
              <a:ea typeface="Calibri"/>
              <a:cs typeface="Calibri"/>
            </a:endParaRPr>
          </a:p>
        </p:txBody>
      </p:sp>
      <p:pic>
        <p:nvPicPr>
          <p:cNvPr id="55" name="Graphique 54" descr="Puzzle avec un remplissage uni">
            <a:extLst>
              <a:ext uri="{FF2B5EF4-FFF2-40B4-BE49-F238E27FC236}">
                <a16:creationId xmlns:a16="http://schemas.microsoft.com/office/drawing/2014/main" id="{6EBF2F7F-D17C-F96E-0E7C-EDF3FDB4CDC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62788" y="4894942"/>
            <a:ext cx="420916" cy="420916"/>
          </a:xfrm>
          <a:prstGeom prst="rect">
            <a:avLst/>
          </a:prstGeom>
        </p:spPr>
      </p:pic>
      <p:pic>
        <p:nvPicPr>
          <p:cNvPr id="56" name="Graphique 55" descr="Fusée avec un remplissage uni">
            <a:extLst>
              <a:ext uri="{FF2B5EF4-FFF2-40B4-BE49-F238E27FC236}">
                <a16:creationId xmlns:a16="http://schemas.microsoft.com/office/drawing/2014/main" id="{0B9DAFB1-1C75-3227-9705-EDD387D973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95542" y="4902200"/>
            <a:ext cx="420916" cy="420916"/>
          </a:xfrm>
          <a:prstGeom prst="rect">
            <a:avLst/>
          </a:prstGeom>
        </p:spPr>
      </p:pic>
      <p:sp>
        <p:nvSpPr>
          <p:cNvPr id="57" name="ZoneTexte 23">
            <a:extLst>
              <a:ext uri="{FF2B5EF4-FFF2-40B4-BE49-F238E27FC236}">
                <a16:creationId xmlns:a16="http://schemas.microsoft.com/office/drawing/2014/main" id="{0850625B-7A2B-8B19-03AD-F7D73367B702}"/>
              </a:ext>
            </a:extLst>
          </p:cNvPr>
          <p:cNvSpPr txBox="1"/>
          <p:nvPr/>
        </p:nvSpPr>
        <p:spPr>
          <a:xfrm>
            <a:off x="10195028" y="4899873"/>
            <a:ext cx="986971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err="1">
                <a:latin typeface="brother 1816 soft"/>
                <a:ea typeface="Calibri"/>
                <a:cs typeface="Calibri"/>
              </a:rPr>
              <a:t>Projects</a:t>
            </a:r>
          </a:p>
        </p:txBody>
      </p:sp>
      <p:sp>
        <p:nvSpPr>
          <p:cNvPr id="58" name="ZoneTexte 23">
            <a:extLst>
              <a:ext uri="{FF2B5EF4-FFF2-40B4-BE49-F238E27FC236}">
                <a16:creationId xmlns:a16="http://schemas.microsoft.com/office/drawing/2014/main" id="{4D8F59E3-195C-36E6-F7B6-4D262C29700E}"/>
              </a:ext>
            </a:extLst>
          </p:cNvPr>
          <p:cNvSpPr txBox="1"/>
          <p:nvPr/>
        </p:nvSpPr>
        <p:spPr>
          <a:xfrm>
            <a:off x="8262274" y="4914386"/>
            <a:ext cx="914400" cy="376589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>
                <a:latin typeface="brother 1816 soft"/>
                <a:ea typeface="Calibri"/>
                <a:cs typeface="Calibri"/>
              </a:rPr>
              <a:t>Minors</a:t>
            </a:r>
          </a:p>
        </p:txBody>
      </p:sp>
      <p:pic>
        <p:nvPicPr>
          <p:cNvPr id="7" name="Image 11" descr="Une image contenant Graphique, Police, graphism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34BC56F1-9C64-8F46-EDA6-2F9C13F7733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91" y="6343106"/>
            <a:ext cx="2769079" cy="514894"/>
          </a:xfrm>
          <a:prstGeom prst="rect">
            <a:avLst/>
          </a:prstGeom>
        </p:spPr>
      </p:pic>
      <p:cxnSp>
        <p:nvCxnSpPr>
          <p:cNvPr id="8" name="Connecteur droit 12">
            <a:extLst>
              <a:ext uri="{FF2B5EF4-FFF2-40B4-BE49-F238E27FC236}">
                <a16:creationId xmlns:a16="http://schemas.microsoft.com/office/drawing/2014/main" id="{4DE619A7-7B73-E26B-8759-3B4FA1F4B6BC}"/>
              </a:ext>
            </a:extLst>
          </p:cNvPr>
          <p:cNvCxnSpPr/>
          <p:nvPr/>
        </p:nvCxnSpPr>
        <p:spPr>
          <a:xfrm>
            <a:off x="0" y="6351617"/>
            <a:ext cx="12197751" cy="0"/>
          </a:xfrm>
          <a:prstGeom prst="line">
            <a:avLst/>
          </a:prstGeom>
          <a:ln w="9525" cap="rnd" cmpd="sng" algn="ctr">
            <a:solidFill>
              <a:srgbClr val="007EA1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9" name="Picture 8" descr="Une image contenant cercle, Graphique, logo, Police&#10;&#10;Description générée automatiquement">
            <a:extLst>
              <a:ext uri="{FF2B5EF4-FFF2-40B4-BE49-F238E27FC236}">
                <a16:creationId xmlns:a16="http://schemas.microsoft.com/office/drawing/2014/main" id="{12D6CE6A-B269-1645-24BD-8084D8C780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2690" y="6436513"/>
            <a:ext cx="344419" cy="336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798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9F02DD-C614-E730-8060-3262FC6E28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ZoneTexte 20">
            <a:extLst>
              <a:ext uri="{FF2B5EF4-FFF2-40B4-BE49-F238E27FC236}">
                <a16:creationId xmlns:a16="http://schemas.microsoft.com/office/drawing/2014/main" id="{E8347960-9690-F4C7-342F-FE740503D458}"/>
              </a:ext>
            </a:extLst>
          </p:cNvPr>
          <p:cNvSpPr txBox="1"/>
          <p:nvPr/>
        </p:nvSpPr>
        <p:spPr>
          <a:xfrm>
            <a:off x="9094117" y="2343765"/>
            <a:ext cx="2660302" cy="3795311"/>
          </a:xfrm>
          <a:prstGeom prst="roundRect">
            <a:avLst/>
          </a:prstGeom>
          <a:solidFill>
            <a:srgbClr val="975FC2"/>
          </a:solidFill>
          <a:ln>
            <a:solidFill>
              <a:srgbClr val="975FC2"/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0A3AFAE-F9EA-6153-B4A8-3716F88491E2}"/>
              </a:ext>
            </a:extLst>
          </p:cNvPr>
          <p:cNvSpPr txBox="1"/>
          <p:nvPr/>
        </p:nvSpPr>
        <p:spPr>
          <a:xfrm>
            <a:off x="6249317" y="2343765"/>
            <a:ext cx="2660302" cy="3795311"/>
          </a:xfrm>
          <a:prstGeom prst="roundRect">
            <a:avLst/>
          </a:prstGeom>
          <a:solidFill>
            <a:srgbClr val="FA9A5A"/>
          </a:solidFill>
          <a:ln>
            <a:solidFill>
              <a:srgbClr val="FA9A5A"/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6788634-E8D6-75D5-42BF-83161A57A785}"/>
              </a:ext>
            </a:extLst>
          </p:cNvPr>
          <p:cNvSpPr txBox="1"/>
          <p:nvPr/>
        </p:nvSpPr>
        <p:spPr>
          <a:xfrm>
            <a:off x="455273" y="1772805"/>
            <a:ext cx="2670599" cy="2145195"/>
          </a:xfrm>
          <a:prstGeom prst="roundRect">
            <a:avLst/>
          </a:prstGeom>
          <a:solidFill>
            <a:srgbClr val="7CA660"/>
          </a:solidFill>
          <a:ln>
            <a:solidFill>
              <a:srgbClr val="7CA660"/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 pitchFamily="50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r-FR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57B86B0-2857-8209-AA0B-A114667F688F}"/>
              </a:ext>
            </a:extLst>
          </p:cNvPr>
          <p:cNvSpPr txBox="1"/>
          <p:nvPr/>
        </p:nvSpPr>
        <p:spPr>
          <a:xfrm>
            <a:off x="3290364" y="1737696"/>
            <a:ext cx="2800247" cy="4826708"/>
          </a:xfrm>
          <a:prstGeom prst="roundRect">
            <a:avLst/>
          </a:prstGeom>
          <a:solidFill>
            <a:srgbClr val="0282A6"/>
          </a:solidFill>
          <a:ln>
            <a:solidFill>
              <a:srgbClr val="0282A6"/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 pitchFamily="50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r-FR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84240FF-0B23-DC20-CAFC-BD88C4EE0CF3}"/>
              </a:ext>
            </a:extLst>
          </p:cNvPr>
          <p:cNvSpPr/>
          <p:nvPr/>
        </p:nvSpPr>
        <p:spPr>
          <a:xfrm>
            <a:off x="286467" y="666685"/>
            <a:ext cx="7978129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other 1816 Soft"/>
                <a:ea typeface="+mn-ea"/>
                <a:cs typeface="+mn-cs"/>
              </a:rPr>
              <a:t>Additional</a:t>
            </a: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other 1816 Soft"/>
                <a:ea typeface="+mn-ea"/>
                <a:cs typeface="+mn-cs"/>
              </a:rPr>
              <a:t> courses to explore </a:t>
            </a: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srgbClr val="0282A6"/>
                </a:solidFill>
                <a:effectLst/>
                <a:uLnTx/>
                <a:uFillTx/>
                <a:latin typeface="Brother 1816 Soft"/>
                <a:ea typeface="+mn-ea"/>
                <a:cs typeface="+mn-cs"/>
              </a:rPr>
              <a:t>new disciplines</a:t>
            </a: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other 1816 Soft"/>
                <a:ea typeface="+mn-ea"/>
                <a:cs typeface="+mn-cs"/>
              </a:rPr>
              <a:t> </a:t>
            </a:r>
            <a:r>
              <a:rPr kumimoji="0" lang="fr-FR" sz="18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other 1816 Soft"/>
                <a:ea typeface="+mn-ea"/>
                <a:cs typeface="+mn-cs"/>
              </a:rPr>
              <a:t>alongside</a:t>
            </a: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other 1816 Soft"/>
                <a:ea typeface="+mn-ea"/>
                <a:cs typeface="+mn-cs"/>
              </a:rPr>
              <a:t> </a:t>
            </a:r>
            <a:r>
              <a:rPr kumimoji="0" lang="fr-FR" sz="18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other 1816 Soft"/>
                <a:ea typeface="+mn-ea"/>
                <a:cs typeface="+mn-cs"/>
              </a:rPr>
              <a:t>your</a:t>
            </a: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other 1816 Soft"/>
                <a:ea typeface="+mn-ea"/>
                <a:cs typeface="+mn-cs"/>
              </a:rPr>
              <a:t> major</a:t>
            </a: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other 1816 Soft"/>
                <a:ea typeface="+mn-ea"/>
                <a:cs typeface="+mn-cs"/>
              </a:rPr>
              <a:t>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3ECABA4-A44A-9ED0-9E9D-CEFD3A7E864F}"/>
              </a:ext>
            </a:extLst>
          </p:cNvPr>
          <p:cNvSpPr txBox="1"/>
          <p:nvPr/>
        </p:nvSpPr>
        <p:spPr>
          <a:xfrm>
            <a:off x="3290364" y="1699056"/>
            <a:ext cx="2792990" cy="4735894"/>
          </a:xfrm>
          <a:prstGeom prst="roundRect">
            <a:avLst/>
          </a:prstGeom>
          <a:solidFill>
            <a:schemeClr val="bg1"/>
          </a:solidFill>
          <a:ln>
            <a:solidFill>
              <a:srgbClr val="0282A6"/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>
              <a:ln>
                <a:noFill/>
              </a:ln>
              <a:solidFill>
                <a:srgbClr val="0282A6"/>
              </a:solidFill>
              <a:effectLst/>
              <a:uLnTx/>
              <a:uFillTx/>
              <a:latin typeface="Brother 1816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100" b="1" i="0" u="none" strike="noStrike" kern="1200" cap="none" spc="0" normalizeH="0" baseline="0" noProof="0">
              <a:ln>
                <a:noFill/>
              </a:ln>
              <a:solidFill>
                <a:srgbClr val="0282A6"/>
              </a:solidFill>
              <a:effectLst/>
              <a:uLnTx/>
              <a:uFillTx/>
              <a:latin typeface="Brother 1816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srgbClr val="0282A6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Technical</a:t>
            </a: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0282A6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rother 1816" pitchFamily="50" charset="0"/>
              <a:ea typeface="+mn-ea"/>
              <a:cs typeface="+mn-cs"/>
            </a:endParaRP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 panose="020B0604020202020204" pitchFamily="34" charset="0"/>
              <a:buChar char="•"/>
              <a:tabLst/>
              <a:defRPr/>
            </a:pPr>
            <a:r>
              <a:rPr kumimoji="0" lang="fr-FR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Agentic software development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/>
              <a:ea typeface="+mn-ea"/>
              <a:cs typeface="+mn-cs"/>
            </a:endParaRP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AI: Introduction to deep learning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 pitchFamily="50" charset="0"/>
              <a:ea typeface="+mn-ea"/>
              <a:cs typeface="+mn-cs"/>
            </a:endParaRPr>
          </a:p>
          <a:p>
            <a:pPr marL="180975" indent="-180975">
              <a:buFont typeface="Arial" panose="020B0604020202020204" pitchFamily="34" charset="0"/>
              <a:buChar char="•"/>
              <a:defRPr/>
            </a:pPr>
            <a:r>
              <a:rPr lang="en-GB" sz="1500">
                <a:solidFill>
                  <a:prstClr val="black"/>
                </a:solidFill>
                <a:latin typeface="Brother 1816"/>
              </a:rPr>
              <a:t>IoT: Connected objects</a:t>
            </a:r>
          </a:p>
          <a:p>
            <a:pPr marL="180975" indent="-180975">
              <a:buFont typeface="Arial" panose="020B0604020202020204" pitchFamily="34" charset="0"/>
              <a:buChar char="•"/>
              <a:defRPr/>
            </a:pPr>
            <a:endParaRPr lang="en-GB" sz="1500">
              <a:solidFill>
                <a:prstClr val="black"/>
              </a:solidFill>
              <a:latin typeface="Brother 1816"/>
            </a:endParaRP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Quantum computing and networking</a:t>
            </a:r>
            <a:endParaRPr lang="en-GB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/>
            </a:endParaRP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/>
              <a:ea typeface="+mn-ea"/>
              <a:cs typeface="+mn-cs"/>
            </a:endParaRP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Quantum technologies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 pitchFamily="50" charset="0"/>
            </a:endParaRP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Sensor and network devices</a:t>
            </a:r>
            <a:endParaRPr lang="en-GB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/>
            </a:endParaRP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 pitchFamily="50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r-FR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1DB550B-A7FF-B1E7-734E-E5426C513542}"/>
              </a:ext>
            </a:extLst>
          </p:cNvPr>
          <p:cNvSpPr txBox="1"/>
          <p:nvPr/>
        </p:nvSpPr>
        <p:spPr>
          <a:xfrm>
            <a:off x="450855" y="1705832"/>
            <a:ext cx="2680896" cy="2088418"/>
          </a:xfrm>
          <a:prstGeom prst="roundRect">
            <a:avLst/>
          </a:prstGeom>
          <a:solidFill>
            <a:schemeClr val="bg1"/>
          </a:solidFill>
          <a:ln>
            <a:solidFill>
              <a:srgbClr val="7CA660"/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>
              <a:ln>
                <a:noFill/>
              </a:ln>
              <a:solidFill>
                <a:srgbClr val="7CA660"/>
              </a:solidFill>
              <a:effectLst/>
              <a:uLnTx/>
              <a:uFillTx/>
              <a:latin typeface="Brother 1816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100" b="1" i="0" u="none" strike="noStrike" kern="1200" cap="none" spc="0" normalizeH="0" baseline="0" noProof="0">
              <a:ln>
                <a:noFill/>
              </a:ln>
              <a:solidFill>
                <a:srgbClr val="7CA660"/>
              </a:solidFill>
              <a:effectLst/>
              <a:uLnTx/>
              <a:uFillTx/>
              <a:latin typeface="Brother 1816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srgbClr val="7CA660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Business</a:t>
            </a: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algn="ctr">
              <a:defRPr/>
            </a:pPr>
            <a:endParaRPr lang="fr-FR" sz="700" b="1">
              <a:solidFill>
                <a:srgbClr val="7CA660"/>
              </a:solidFill>
              <a:latin typeface="Brother 1816"/>
            </a:endParaRP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Digital </a:t>
            </a:r>
            <a:r>
              <a:rPr kumimoji="0" lang="fr-FR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strategy</a:t>
            </a:r>
            <a:endParaRPr kumimoji="0" lang="fr-FR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/>
              <a:ea typeface="+mn-ea"/>
              <a:cs typeface="+mn-cs"/>
            </a:endParaRP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 pitchFamily="50" charset="0"/>
              <a:ea typeface="+mn-ea"/>
              <a:cs typeface="+mn-cs"/>
            </a:endParaRP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Website creation workshop</a:t>
            </a:r>
            <a:endParaRPr kumimoji="0" lang="fr-FR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E37E08A-F4B1-B4A3-7132-30C4D0FE4346}"/>
              </a:ext>
            </a:extLst>
          </p:cNvPr>
          <p:cNvSpPr txBox="1"/>
          <p:nvPr/>
        </p:nvSpPr>
        <p:spPr>
          <a:xfrm>
            <a:off x="6247366" y="1719651"/>
            <a:ext cx="2660302" cy="4302236"/>
          </a:xfrm>
          <a:prstGeom prst="roundRect">
            <a:avLst/>
          </a:prstGeom>
          <a:solidFill>
            <a:schemeClr val="bg1"/>
          </a:solidFill>
          <a:ln>
            <a:solidFill>
              <a:srgbClr val="FA9A5A"/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>
              <a:ln>
                <a:noFill/>
              </a:ln>
              <a:solidFill>
                <a:srgbClr val="FA9A5A"/>
              </a:solidFill>
              <a:effectLst/>
              <a:uLnTx/>
              <a:uFillTx/>
              <a:latin typeface="Brother 1816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100" b="1" i="0" u="none" strike="noStrike" kern="1200" cap="none" spc="0" normalizeH="0" baseline="0" noProof="0">
              <a:ln>
                <a:noFill/>
              </a:ln>
              <a:solidFill>
                <a:srgbClr val="FA9A5A"/>
              </a:solidFill>
              <a:effectLst/>
              <a:uLnTx/>
              <a:uFillTx/>
              <a:latin typeface="Brother 1816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srgbClr val="FA9A5A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Digital Culture</a:t>
            </a: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 pitchFamily="50" charset="0"/>
              <a:ea typeface="+mn-ea"/>
              <a:cs typeface="+mn-cs"/>
            </a:endParaRP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Anthropology and ethics of technics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 pitchFamily="50" charset="0"/>
              <a:ea typeface="+mn-ea"/>
              <a:cs typeface="+mn-cs"/>
            </a:endParaRP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Digitalization and environment: friend or foe? 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 pitchFamily="50" charset="0"/>
              <a:ea typeface="+mn-ea"/>
              <a:cs typeface="+mn-cs"/>
            </a:endParaRP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Technological challenges in the IoT domain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 pitchFamily="50" charset="0"/>
              <a:ea typeface="+mn-ea"/>
              <a:cs typeface="+mn-cs"/>
            </a:endParaRP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Emotion and AI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rother 1816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43C9C57-ABED-EBFA-D7DD-F0A39D827F4A}"/>
              </a:ext>
            </a:extLst>
          </p:cNvPr>
          <p:cNvSpPr txBox="1"/>
          <p:nvPr/>
        </p:nvSpPr>
        <p:spPr>
          <a:xfrm>
            <a:off x="9099315" y="1721061"/>
            <a:ext cx="2660302" cy="4302236"/>
          </a:xfrm>
          <a:prstGeom prst="roundRect">
            <a:avLst/>
          </a:prstGeom>
          <a:solidFill>
            <a:schemeClr val="bg1"/>
          </a:solidFill>
          <a:ln>
            <a:solidFill>
              <a:srgbClr val="975FC2"/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>
              <a:ln>
                <a:noFill/>
              </a:ln>
              <a:solidFill>
                <a:srgbClr val="975FC2"/>
              </a:solidFill>
              <a:effectLst/>
              <a:uLnTx/>
              <a:uFillTx/>
              <a:latin typeface="Brother 1816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100" b="1" i="0" u="none" strike="noStrike" kern="1200" cap="none" spc="0" normalizeH="0" baseline="0" noProof="0">
              <a:ln>
                <a:noFill/>
              </a:ln>
              <a:solidFill>
                <a:srgbClr val="975FC2"/>
              </a:solidFill>
              <a:effectLst/>
              <a:uLnTx/>
              <a:uFillTx/>
              <a:latin typeface="Brother 1816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srgbClr val="975FC2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Soft </a:t>
            </a:r>
            <a:r>
              <a:rPr kumimoji="0" lang="fr-FR" sz="1800" b="1" i="0" u="none" strike="noStrike" kern="1200" cap="none" spc="0" normalizeH="0" baseline="0" noProof="0" err="1">
                <a:ln>
                  <a:noFill/>
                </a:ln>
                <a:solidFill>
                  <a:srgbClr val="975FC2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Skills</a:t>
            </a:r>
            <a:endParaRPr kumimoji="0" lang="fr-FR" sz="1800" b="1" i="0" u="none" strike="noStrike" kern="1200" cap="none" spc="0" normalizeH="0" baseline="0" noProof="0">
              <a:ln>
                <a:noFill/>
              </a:ln>
              <a:solidFill>
                <a:srgbClr val="975FC2"/>
              </a:solidFill>
              <a:effectLst/>
              <a:uLnTx/>
              <a:uFillTx/>
              <a:latin typeface="Brother 1816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 pitchFamily="50" charset="0"/>
              <a:ea typeface="+mn-ea"/>
              <a:cs typeface="+mn-cs"/>
            </a:endParaRP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Innovation and </a:t>
            </a:r>
            <a:r>
              <a:rPr kumimoji="0" lang="fr-FR" sz="15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creativity</a:t>
            </a:r>
            <a:endParaRPr lang="fr-FR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/>
            </a:endParaRP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fr-FR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 pitchFamily="50" charset="0"/>
            </a:endParaRP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Innovation and design </a:t>
            </a:r>
            <a:r>
              <a:rPr kumimoji="0" lang="fr-FR" sz="15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thinking</a:t>
            </a:r>
            <a:endParaRPr lang="fr-FR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/>
            </a:endParaRP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 pitchFamily="50" charset="0"/>
              <a:ea typeface="+mn-ea"/>
              <a:cs typeface="+mn-cs"/>
            </a:endParaRP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Introduction to </a:t>
            </a:r>
            <a:r>
              <a:rPr kumimoji="0" lang="fr-FR" sz="15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scientific</a:t>
            </a:r>
            <a:r>
              <a:rPr kumimoji="0" lang="fr-FR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 </a:t>
            </a:r>
            <a:r>
              <a:rPr kumimoji="0" lang="fr-FR" sz="15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research</a:t>
            </a:r>
            <a:endParaRPr kumimoji="0" lang="fr-FR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/>
              <a:ea typeface="+mn-ea"/>
              <a:cs typeface="+mn-cs"/>
            </a:endParaRP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 pitchFamily="50" charset="0"/>
            </a:endParaRP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5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Organize</a:t>
            </a:r>
            <a:r>
              <a:rPr kumimoji="0" lang="fr-FR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 </a:t>
            </a:r>
            <a:r>
              <a:rPr kumimoji="0" lang="fr-FR" sz="15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your</a:t>
            </a:r>
            <a:r>
              <a:rPr kumimoji="0" lang="fr-FR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 </a:t>
            </a:r>
            <a:r>
              <a:rPr kumimoji="0" lang="fr-FR" sz="15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activity</a:t>
            </a:r>
            <a:r>
              <a:rPr kumimoji="0" lang="fr-FR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 in </a:t>
            </a:r>
            <a:r>
              <a:rPr kumimoji="0" lang="fr-FR" sz="15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project</a:t>
            </a:r>
            <a:r>
              <a:rPr kumimoji="0" lang="fr-FR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 mode</a:t>
            </a:r>
            <a:endParaRPr lang="fr-FR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913F126-5E33-A144-FF60-2FB46A97DF3D}"/>
              </a:ext>
            </a:extLst>
          </p:cNvPr>
          <p:cNvSpPr txBox="1">
            <a:spLocks/>
          </p:cNvSpPr>
          <p:nvPr/>
        </p:nvSpPr>
        <p:spPr>
          <a:xfrm>
            <a:off x="0" y="-125380"/>
            <a:ext cx="12192000" cy="893073"/>
          </a:xfrm>
          <a:prstGeom prst="rect">
            <a:avLst/>
          </a:prstGeom>
          <a:noFill/>
        </p:spPr>
        <p:txBody>
          <a:bodyPr wrap="square" lIns="360000" tIns="360000" rIns="91440" bIns="4572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>
                <a:ln>
                  <a:noFill/>
                </a:ln>
                <a:solidFill>
                  <a:srgbClr val="007EA1"/>
                </a:solidFill>
                <a:effectLst/>
                <a:uLnTx/>
                <a:uFillTx/>
                <a:latin typeface="Apex New Book"/>
                <a:ea typeface="+mj-ea"/>
                <a:cs typeface="+mj-cs"/>
              </a:rPr>
              <a:t>DS4H Minors</a:t>
            </a:r>
            <a:endParaRPr kumimoji="0" lang="fr-FR" sz="3600" b="1" i="0" u="none" strike="noStrike" kern="1200" cap="none" spc="0" normalizeH="0" baseline="0" noProof="0">
              <a:ln>
                <a:noFill/>
              </a:ln>
              <a:solidFill>
                <a:srgbClr val="229CC4"/>
              </a:solidFill>
              <a:effectLst/>
              <a:uLnTx/>
              <a:uFillTx/>
              <a:latin typeface="Brother 1816"/>
              <a:ea typeface="Arial"/>
              <a:cs typeface="Calibri"/>
            </a:endParaRPr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931AE10D-CB6E-F82E-6950-AFFF07E0F370}"/>
              </a:ext>
            </a:extLst>
          </p:cNvPr>
          <p:cNvSpPr/>
          <p:nvPr/>
        </p:nvSpPr>
        <p:spPr>
          <a:xfrm>
            <a:off x="4226600" y="1253806"/>
            <a:ext cx="977147" cy="901435"/>
          </a:xfrm>
          <a:prstGeom prst="ellipse">
            <a:avLst/>
          </a:prstGeom>
          <a:solidFill>
            <a:srgbClr val="0282A6"/>
          </a:solidFill>
          <a:ln>
            <a:solidFill>
              <a:srgbClr val="007EA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6DDB0D1A-C71B-B43F-5F03-A840315D48D8}"/>
              </a:ext>
            </a:extLst>
          </p:cNvPr>
          <p:cNvSpPr/>
          <p:nvPr/>
        </p:nvSpPr>
        <p:spPr>
          <a:xfrm>
            <a:off x="7083386" y="1278866"/>
            <a:ext cx="977147" cy="901435"/>
          </a:xfrm>
          <a:prstGeom prst="ellipse">
            <a:avLst/>
          </a:prstGeom>
          <a:solidFill>
            <a:srgbClr val="FA9A5A"/>
          </a:solidFill>
          <a:ln>
            <a:solidFill>
              <a:srgbClr val="FA9A5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4954215C-FEAB-A3F6-6E41-C07A3F57664D}"/>
              </a:ext>
            </a:extLst>
          </p:cNvPr>
          <p:cNvSpPr/>
          <p:nvPr/>
        </p:nvSpPr>
        <p:spPr>
          <a:xfrm>
            <a:off x="9937675" y="1282773"/>
            <a:ext cx="977147" cy="901435"/>
          </a:xfrm>
          <a:prstGeom prst="ellipse">
            <a:avLst/>
          </a:prstGeom>
          <a:solidFill>
            <a:srgbClr val="975FC2"/>
          </a:solidFill>
          <a:ln>
            <a:solidFill>
              <a:srgbClr val="975FC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FB2A9168-01CE-80B5-4977-2CAE58F984AA}"/>
              </a:ext>
            </a:extLst>
          </p:cNvPr>
          <p:cNvSpPr/>
          <p:nvPr/>
        </p:nvSpPr>
        <p:spPr>
          <a:xfrm>
            <a:off x="1291573" y="1265497"/>
            <a:ext cx="977147" cy="901435"/>
          </a:xfrm>
          <a:prstGeom prst="ellipse">
            <a:avLst/>
          </a:prstGeom>
          <a:solidFill>
            <a:srgbClr val="7CA660"/>
          </a:solidFill>
          <a:ln>
            <a:solidFill>
              <a:srgbClr val="7CA6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9" name="Graphique 38" descr="Processeur contour">
            <a:extLst>
              <a:ext uri="{FF2B5EF4-FFF2-40B4-BE49-F238E27FC236}">
                <a16:creationId xmlns:a16="http://schemas.microsoft.com/office/drawing/2014/main" id="{567AA527-1D52-E87E-4967-F445236AB1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91553" y="1355321"/>
            <a:ext cx="653143" cy="689428"/>
          </a:xfrm>
          <a:prstGeom prst="rect">
            <a:avLst/>
          </a:prstGeom>
        </p:spPr>
      </p:pic>
      <p:pic>
        <p:nvPicPr>
          <p:cNvPr id="40" name="Graphique 39" descr="Graphique à barres avec tendance à la hausse contour">
            <a:extLst>
              <a:ext uri="{FF2B5EF4-FFF2-40B4-BE49-F238E27FC236}">
                <a16:creationId xmlns:a16="http://schemas.microsoft.com/office/drawing/2014/main" id="{AB2CC5E0-02FD-D4CE-42D2-AA87AD3E5E3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71043" y="1365618"/>
            <a:ext cx="616858" cy="674915"/>
          </a:xfrm>
          <a:prstGeom prst="rect">
            <a:avLst/>
          </a:prstGeom>
        </p:spPr>
      </p:pic>
      <p:pic>
        <p:nvPicPr>
          <p:cNvPr id="41" name="Graphique 40" descr="Monde contour">
            <a:extLst>
              <a:ext uri="{FF2B5EF4-FFF2-40B4-BE49-F238E27FC236}">
                <a16:creationId xmlns:a16="http://schemas.microsoft.com/office/drawing/2014/main" id="{51568B44-579F-EE44-6530-901635818C9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65086" y="1390430"/>
            <a:ext cx="631372" cy="682172"/>
          </a:xfrm>
          <a:prstGeom prst="rect">
            <a:avLst/>
          </a:prstGeom>
        </p:spPr>
      </p:pic>
      <p:pic>
        <p:nvPicPr>
          <p:cNvPr id="42" name="Graphique 41" descr="Ampoule et engrenage contour">
            <a:extLst>
              <a:ext uri="{FF2B5EF4-FFF2-40B4-BE49-F238E27FC236}">
                <a16:creationId xmlns:a16="http://schemas.microsoft.com/office/drawing/2014/main" id="{87D2C969-E8B2-7C51-5488-2F4DE11661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17143" y="1390429"/>
            <a:ext cx="624115" cy="653143"/>
          </a:xfrm>
          <a:prstGeom prst="rect">
            <a:avLst/>
          </a:prstGeom>
        </p:spPr>
      </p:pic>
      <p:pic>
        <p:nvPicPr>
          <p:cNvPr id="43" name="Graphique 42" descr="Toque d'étudiant avec un remplissage uni">
            <a:extLst>
              <a:ext uri="{FF2B5EF4-FFF2-40B4-BE49-F238E27FC236}">
                <a16:creationId xmlns:a16="http://schemas.microsoft.com/office/drawing/2014/main" id="{3201CB43-EFFE-FBDF-85FD-EDCF53A9F83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6331" y="5512191"/>
            <a:ext cx="486229" cy="486229"/>
          </a:xfrm>
          <a:prstGeom prst="rect">
            <a:avLst/>
          </a:prstGeom>
        </p:spPr>
      </p:pic>
      <p:pic>
        <p:nvPicPr>
          <p:cNvPr id="44" name="Graphique 43" descr="Calendrier journalier avec un remplissage uni">
            <a:extLst>
              <a:ext uri="{FF2B5EF4-FFF2-40B4-BE49-F238E27FC236}">
                <a16:creationId xmlns:a16="http://schemas.microsoft.com/office/drawing/2014/main" id="{7746E6A7-A1B2-D661-8D3E-66BEBFA8336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5637" y="4088123"/>
            <a:ext cx="486229" cy="486229"/>
          </a:xfrm>
          <a:prstGeom prst="rect">
            <a:avLst/>
          </a:prstGeom>
        </p:spPr>
      </p:pic>
      <p:pic>
        <p:nvPicPr>
          <p:cNvPr id="45" name="Graphique 44" descr="Sous-titres avec un remplissage uni">
            <a:extLst>
              <a:ext uri="{FF2B5EF4-FFF2-40B4-BE49-F238E27FC236}">
                <a16:creationId xmlns:a16="http://schemas.microsoft.com/office/drawing/2014/main" id="{24B0D044-298A-F717-5D95-D7536CD0191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484200" y="5509151"/>
            <a:ext cx="486229" cy="486229"/>
          </a:xfrm>
          <a:prstGeom prst="rect">
            <a:avLst/>
          </a:prstGeom>
        </p:spPr>
      </p:pic>
      <p:pic>
        <p:nvPicPr>
          <p:cNvPr id="46" name="Graphique 45" descr="Presse-papiers vérifié avec un remplissage uni">
            <a:extLst>
              <a:ext uri="{FF2B5EF4-FFF2-40B4-BE49-F238E27FC236}">
                <a16:creationId xmlns:a16="http://schemas.microsoft.com/office/drawing/2014/main" id="{8A32AA52-D835-6887-7CF2-5A4B0490313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094179" y="4088125"/>
            <a:ext cx="486229" cy="486229"/>
          </a:xfrm>
          <a:prstGeom prst="rect">
            <a:avLst/>
          </a:prstGeom>
        </p:spPr>
      </p:pic>
      <p:pic>
        <p:nvPicPr>
          <p:cNvPr id="47" name="Graphique 46" descr="Badge 1 avec un remplissage uni">
            <a:extLst>
              <a:ext uri="{FF2B5EF4-FFF2-40B4-BE49-F238E27FC236}">
                <a16:creationId xmlns:a16="http://schemas.microsoft.com/office/drawing/2014/main" id="{8CACED7A-B7D8-22A6-5F40-E13F4DD7020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61335" y="5509151"/>
            <a:ext cx="486229" cy="486229"/>
          </a:xfrm>
          <a:prstGeom prst="rect">
            <a:avLst/>
          </a:prstGeom>
        </p:spPr>
      </p:pic>
      <p:sp>
        <p:nvSpPr>
          <p:cNvPr id="48" name="ZoneTexte 47">
            <a:extLst>
              <a:ext uri="{FF2B5EF4-FFF2-40B4-BE49-F238E27FC236}">
                <a16:creationId xmlns:a16="http://schemas.microsoft.com/office/drawing/2014/main" id="{384BE929-B436-F3AE-6E57-E0923ED06B53}"/>
              </a:ext>
            </a:extLst>
          </p:cNvPr>
          <p:cNvSpPr txBox="1"/>
          <p:nvPr/>
        </p:nvSpPr>
        <p:spPr>
          <a:xfrm>
            <a:off x="53644" y="5991163"/>
            <a:ext cx="1284515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For Master and PhD</a:t>
            </a: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/>
              <a:ea typeface="+mn-ea"/>
              <a:cs typeface="+mn-cs"/>
            </a:endParaRP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4C952A2B-8DA4-73F9-DC18-1D5BFCE82319}"/>
              </a:ext>
            </a:extLst>
          </p:cNvPr>
          <p:cNvSpPr txBox="1"/>
          <p:nvPr/>
        </p:nvSpPr>
        <p:spPr>
          <a:xfrm>
            <a:off x="1062191" y="5988122"/>
            <a:ext cx="1284515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One per semester</a:t>
            </a: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/>
              <a:ea typeface="+mn-ea"/>
              <a:cs typeface="+mn-cs"/>
            </a:endParaRPr>
          </a:p>
        </p:txBody>
      </p:sp>
      <p:sp>
        <p:nvSpPr>
          <p:cNvPr id="50" name="ZoneTexte 47">
            <a:extLst>
              <a:ext uri="{FF2B5EF4-FFF2-40B4-BE49-F238E27FC236}">
                <a16:creationId xmlns:a16="http://schemas.microsoft.com/office/drawing/2014/main" id="{384BE929-B436-F3AE-6E57-E0923ED06B53}"/>
              </a:ext>
            </a:extLst>
          </p:cNvPr>
          <p:cNvSpPr txBox="1"/>
          <p:nvPr/>
        </p:nvSpPr>
        <p:spPr>
          <a:xfrm>
            <a:off x="396495" y="4567095"/>
            <a:ext cx="1284515" cy="73866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Mostly on </a:t>
            </a:r>
            <a:r>
              <a:rPr kumimoji="0" lang="en-GB" sz="14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Thurday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 mornings</a:t>
            </a: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/>
              <a:ea typeface="+mn-ea"/>
              <a:cs typeface="+mn-cs"/>
            </a:endParaRPr>
          </a:p>
        </p:txBody>
      </p:sp>
      <p:sp>
        <p:nvSpPr>
          <p:cNvPr id="51" name="ZoneTexte 47">
            <a:extLst>
              <a:ext uri="{FF2B5EF4-FFF2-40B4-BE49-F238E27FC236}">
                <a16:creationId xmlns:a16="http://schemas.microsoft.com/office/drawing/2014/main" id="{2C5D9700-C26A-891B-8C4A-D9396AF73EBB}"/>
              </a:ext>
            </a:extLst>
          </p:cNvPr>
          <p:cNvSpPr txBox="1"/>
          <p:nvPr/>
        </p:nvSpPr>
        <p:spPr>
          <a:xfrm>
            <a:off x="1651490" y="4567095"/>
            <a:ext cx="1378858" cy="73866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No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or low prerequisites</a:t>
            </a: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/>
              <a:ea typeface="+mn-ea"/>
              <a:cs typeface="+mn-cs"/>
            </a:endParaRP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B56381E1-384C-7C03-4359-7FB85B98B127}"/>
              </a:ext>
            </a:extLst>
          </p:cNvPr>
          <p:cNvSpPr txBox="1"/>
          <p:nvPr/>
        </p:nvSpPr>
        <p:spPr>
          <a:xfrm>
            <a:off x="2085057" y="5995379"/>
            <a:ext cx="1284515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In English​</a:t>
            </a: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4523850-16FA-9BD6-1297-62E638339F68}"/>
              </a:ext>
            </a:extLst>
          </p:cNvPr>
          <p:cNvSpPr txBox="1"/>
          <p:nvPr/>
        </p:nvSpPr>
        <p:spPr>
          <a:xfrm>
            <a:off x="7033055" y="3912972"/>
            <a:ext cx="442784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/>
              <a:t>🗝️</a:t>
            </a:r>
            <a:endParaRPr lang="en-US" sz="2000">
              <a:ea typeface="Calibri"/>
              <a:cs typeface="Calibri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BF86B87-F645-CD8C-454D-CA52EB1565AA}"/>
              </a:ext>
            </a:extLst>
          </p:cNvPr>
          <p:cNvSpPr txBox="1"/>
          <p:nvPr/>
        </p:nvSpPr>
        <p:spPr>
          <a:xfrm>
            <a:off x="5241325" y="2286000"/>
            <a:ext cx="442784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/>
              <a:t>🗝️</a:t>
            </a:r>
            <a:endParaRPr lang="en-US" sz="20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49051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39">
            <a:extLst>
              <a:ext uri="{FF2B5EF4-FFF2-40B4-BE49-F238E27FC236}">
                <a16:creationId xmlns:a16="http://schemas.microsoft.com/office/drawing/2014/main" id="{7E2A66F6-F1CA-623F-C506-49D0AA57219D}"/>
              </a:ext>
            </a:extLst>
          </p:cNvPr>
          <p:cNvSpPr/>
          <p:nvPr/>
        </p:nvSpPr>
        <p:spPr>
          <a:xfrm>
            <a:off x="611809" y="1295792"/>
            <a:ext cx="4515048" cy="642348"/>
          </a:xfrm>
          <a:prstGeom prst="roundRect">
            <a:avLst/>
          </a:prstGeom>
          <a:solidFill>
            <a:srgbClr val="EDFBFF"/>
          </a:solidFill>
          <a:ln>
            <a:solidFill>
              <a:srgbClr val="007EA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>
              <a:solidFill>
                <a:schemeClr val="dk1"/>
              </a:solidFill>
              <a:ea typeface="Calibri"/>
              <a:cs typeface="Calibri"/>
            </a:endParaRPr>
          </a:p>
        </p:txBody>
      </p:sp>
      <p:sp>
        <p:nvSpPr>
          <p:cNvPr id="3" name="Ellipse 40">
            <a:extLst>
              <a:ext uri="{FF2B5EF4-FFF2-40B4-BE49-F238E27FC236}">
                <a16:creationId xmlns:a16="http://schemas.microsoft.com/office/drawing/2014/main" id="{FCEEB3E6-459C-CADC-4B6E-D4934424BAD7}"/>
              </a:ext>
            </a:extLst>
          </p:cNvPr>
          <p:cNvSpPr/>
          <p:nvPr/>
        </p:nvSpPr>
        <p:spPr>
          <a:xfrm>
            <a:off x="294306" y="1358936"/>
            <a:ext cx="643319" cy="582120"/>
          </a:xfrm>
          <a:prstGeom prst="ellipse">
            <a:avLst/>
          </a:prstGeom>
          <a:solidFill>
            <a:srgbClr val="BAE8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/>
          </a:p>
        </p:txBody>
      </p:sp>
      <p:sp>
        <p:nvSpPr>
          <p:cNvPr id="5" name="ZoneTexte 41">
            <a:extLst>
              <a:ext uri="{FF2B5EF4-FFF2-40B4-BE49-F238E27FC236}">
                <a16:creationId xmlns:a16="http://schemas.microsoft.com/office/drawing/2014/main" id="{E2C16D08-1420-DDCC-BA4D-907C24FA9F24}"/>
              </a:ext>
            </a:extLst>
          </p:cNvPr>
          <p:cNvSpPr txBox="1"/>
          <p:nvPr/>
        </p:nvSpPr>
        <p:spPr>
          <a:xfrm>
            <a:off x="314115" y="1438679"/>
            <a:ext cx="878115" cy="46166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>
                <a:solidFill>
                  <a:srgbClr val="0F7FA3"/>
                </a:solidFill>
                <a:ea typeface="+mn-lt"/>
                <a:cs typeface="+mn-lt"/>
              </a:rPr>
              <a:t>➡️</a:t>
            </a:r>
            <a:endParaRPr lang="fr-FR">
              <a:ea typeface="+mn-lt"/>
              <a:cs typeface="+mn-lt"/>
            </a:endParaRPr>
          </a:p>
        </p:txBody>
      </p:sp>
      <p:sp>
        <p:nvSpPr>
          <p:cNvPr id="6" name="ZoneTexte 42">
            <a:extLst>
              <a:ext uri="{FF2B5EF4-FFF2-40B4-BE49-F238E27FC236}">
                <a16:creationId xmlns:a16="http://schemas.microsoft.com/office/drawing/2014/main" id="{D24838A8-8D16-B650-3DFD-15BD52191059}"/>
              </a:ext>
            </a:extLst>
          </p:cNvPr>
          <p:cNvSpPr txBox="1"/>
          <p:nvPr/>
        </p:nvSpPr>
        <p:spPr>
          <a:xfrm>
            <a:off x="1014123" y="1437712"/>
            <a:ext cx="4038796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>
                <a:latin typeface="apex new medium"/>
                <a:ea typeface="Calibri"/>
                <a:cs typeface="Calibri"/>
                <a:hlinkClick r:id="rId2"/>
              </a:rPr>
              <a:t>https://ds4h.univ-cotedazur.eu/minors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7D33C114-6907-15D5-9FF9-E0A0AF97D7F6}"/>
              </a:ext>
            </a:extLst>
          </p:cNvPr>
          <p:cNvSpPr txBox="1">
            <a:spLocks/>
          </p:cNvSpPr>
          <p:nvPr/>
        </p:nvSpPr>
        <p:spPr>
          <a:xfrm>
            <a:off x="0" y="-125380"/>
            <a:ext cx="12192000" cy="893073"/>
          </a:xfrm>
          <a:prstGeom prst="rect">
            <a:avLst/>
          </a:prstGeom>
          <a:noFill/>
        </p:spPr>
        <p:txBody>
          <a:bodyPr wrap="square" lIns="360000" tIns="360000" rIns="91440" bIns="4572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>
                <a:ln>
                  <a:noFill/>
                </a:ln>
                <a:solidFill>
                  <a:srgbClr val="007EA1"/>
                </a:solidFill>
                <a:effectLst/>
                <a:uLnTx/>
                <a:uFillTx/>
                <a:latin typeface="Apex New Book"/>
                <a:ea typeface="+mj-ea"/>
                <a:cs typeface="+mj-cs"/>
              </a:rPr>
              <a:t>DS4H Minors</a:t>
            </a:r>
            <a:endParaRPr kumimoji="0" lang="fr-FR" sz="3600" b="1" i="0" u="none" strike="noStrike" kern="1200" cap="none" spc="0" normalizeH="0" baseline="0" noProof="0">
              <a:ln>
                <a:noFill/>
              </a:ln>
              <a:solidFill>
                <a:srgbClr val="229CC4"/>
              </a:solidFill>
              <a:effectLst/>
              <a:uLnTx/>
              <a:uFillTx/>
              <a:latin typeface="Brother 1816"/>
              <a:ea typeface="Arial"/>
              <a:cs typeface="Calibr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F26F560-17A9-0E7D-045E-CEB079E154AA}"/>
              </a:ext>
            </a:extLst>
          </p:cNvPr>
          <p:cNvSpPr/>
          <p:nvPr/>
        </p:nvSpPr>
        <p:spPr>
          <a:xfrm>
            <a:off x="286467" y="759361"/>
            <a:ext cx="7978129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fr-FR" sz="2000" b="1">
                <a:solidFill>
                  <a:prstClr val="black"/>
                </a:solidFill>
                <a:latin typeface="Brother 1816 Soft"/>
              </a:rPr>
              <a:t>Check the content and </a:t>
            </a:r>
            <a:r>
              <a:rPr lang="fr-FR" sz="2000" b="1" err="1">
                <a:solidFill>
                  <a:srgbClr val="000000"/>
                </a:solidFill>
                <a:latin typeface="Brother 1816 Soft"/>
              </a:rPr>
              <a:t>schedule</a:t>
            </a:r>
            <a:r>
              <a:rPr lang="fr-FR" sz="2000" b="1">
                <a:solidFill>
                  <a:srgbClr val="000000"/>
                </a:solidFill>
                <a:latin typeface="Brother 1816 Soft"/>
              </a:rPr>
              <a:t> of </a:t>
            </a:r>
            <a:r>
              <a:rPr lang="fr-FR" sz="2000" b="1" err="1">
                <a:solidFill>
                  <a:srgbClr val="000000"/>
                </a:solidFill>
                <a:latin typeface="Brother 1816 Soft"/>
              </a:rPr>
              <a:t>each</a:t>
            </a:r>
            <a:r>
              <a:rPr lang="fr-FR" sz="2000" b="1">
                <a:solidFill>
                  <a:prstClr val="black"/>
                </a:solidFill>
                <a:latin typeface="Brother 1816 Soft"/>
              </a:rPr>
              <a:t> minor on the </a:t>
            </a:r>
            <a:r>
              <a:rPr lang="fr-FR" sz="2000" b="1" err="1">
                <a:solidFill>
                  <a:prstClr val="black"/>
                </a:solidFill>
                <a:latin typeface="Brother 1816 Soft"/>
              </a:rPr>
              <a:t>website</a:t>
            </a:r>
            <a:r>
              <a:rPr lang="fr-FR" sz="2000" b="1">
                <a:solidFill>
                  <a:prstClr val="black"/>
                </a:solidFill>
                <a:latin typeface="Brother 1816 Soft"/>
              </a:rPr>
              <a:t>!</a:t>
            </a:r>
          </a:p>
        </p:txBody>
      </p:sp>
      <p:sp>
        <p:nvSpPr>
          <p:cNvPr id="20" name="ZoneTexte 4">
            <a:extLst>
              <a:ext uri="{FF2B5EF4-FFF2-40B4-BE49-F238E27FC236}">
                <a16:creationId xmlns:a16="http://schemas.microsoft.com/office/drawing/2014/main" id="{6E791AD1-2E00-09E9-A88E-A489B75492A4}"/>
              </a:ext>
            </a:extLst>
          </p:cNvPr>
          <p:cNvSpPr txBox="1"/>
          <p:nvPr/>
        </p:nvSpPr>
        <p:spPr>
          <a:xfrm>
            <a:off x="489499" y="2149589"/>
            <a:ext cx="11068978" cy="4466302"/>
          </a:xfrm>
          <a:prstGeom prst="roundRect">
            <a:avLst/>
          </a:prstGeom>
          <a:solidFill>
            <a:srgbClr val="0282A6"/>
          </a:solidFill>
          <a:ln>
            <a:solidFill>
              <a:srgbClr val="0282A6"/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 pitchFamily="50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r-FR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22" name="ZoneTexte 7">
            <a:extLst>
              <a:ext uri="{FF2B5EF4-FFF2-40B4-BE49-F238E27FC236}">
                <a16:creationId xmlns:a16="http://schemas.microsoft.com/office/drawing/2014/main" id="{C1E5A4D7-B37E-9588-EA37-BB273952696A}"/>
              </a:ext>
            </a:extLst>
          </p:cNvPr>
          <p:cNvSpPr txBox="1"/>
          <p:nvPr/>
        </p:nvSpPr>
        <p:spPr>
          <a:xfrm>
            <a:off x="489499" y="2152137"/>
            <a:ext cx="11061719" cy="4303409"/>
          </a:xfrm>
          <a:prstGeom prst="roundRect">
            <a:avLst/>
          </a:prstGeom>
          <a:solidFill>
            <a:schemeClr val="bg1"/>
          </a:solidFill>
          <a:ln>
            <a:solidFill>
              <a:srgbClr val="0282A6"/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pPr>
              <a:defRPr/>
            </a:pPr>
            <a:endParaRPr lang="fr-FR" sz="1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45" name="Picture 44" descr="Image 14433">
            <a:extLst>
              <a:ext uri="{FF2B5EF4-FFF2-40B4-BE49-F238E27FC236}">
                <a16:creationId xmlns:a16="http://schemas.microsoft.com/office/drawing/2014/main" id="{64616849-9981-5FA6-CE94-D6011163D2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2615" y="124340"/>
            <a:ext cx="3422822" cy="19343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DCA91597-D7B5-4F27-F53E-2EA85B806AB1}"/>
              </a:ext>
            </a:extLst>
          </p:cNvPr>
          <p:cNvSpPr txBox="1"/>
          <p:nvPr/>
        </p:nvSpPr>
        <p:spPr>
          <a:xfrm>
            <a:off x="751702" y="2893540"/>
            <a:ext cx="3634948" cy="28752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80975" indent="-180975">
              <a:lnSpc>
                <a:spcPts val="1950"/>
              </a:lnSpc>
              <a:buFont typeface="Arial,Sans-Serif"/>
              <a:buChar char="•"/>
            </a:pPr>
            <a:r>
              <a:rPr lang="fr-FR" sz="1600" b="0" i="0" u="none" strike="noStrike" baseline="0" err="1">
                <a:solidFill>
                  <a:srgbClr val="000000"/>
                </a:solidFill>
                <a:latin typeface="brother 1816"/>
                <a:ea typeface="Arial"/>
                <a:cs typeface="Arial"/>
              </a:rPr>
              <a:t>Agentic</a:t>
            </a:r>
            <a:r>
              <a:rPr lang="fr-FR" sz="1600" b="0" i="0" u="none" strike="noStrike" baseline="0">
                <a:solidFill>
                  <a:srgbClr val="000000"/>
                </a:solidFill>
                <a:latin typeface="brother 1816"/>
                <a:ea typeface="Arial"/>
                <a:cs typeface="Arial"/>
              </a:rPr>
              <a:t> software </a:t>
            </a:r>
            <a:r>
              <a:rPr lang="fr-FR" sz="1600" b="0" i="0" u="none" strike="noStrike" baseline="0" err="1">
                <a:solidFill>
                  <a:srgbClr val="000000"/>
                </a:solidFill>
                <a:latin typeface="brother 1816"/>
                <a:ea typeface="Arial"/>
                <a:cs typeface="Arial"/>
              </a:rPr>
              <a:t>development</a:t>
            </a:r>
            <a:r>
              <a:rPr lang="en-US" sz="1600" b="0" i="0">
                <a:solidFill>
                  <a:srgbClr val="000000"/>
                </a:solidFill>
                <a:latin typeface="brother 1816"/>
                <a:ea typeface="Arial"/>
                <a:cs typeface="Arial"/>
              </a:rPr>
              <a:t>​</a:t>
            </a:r>
            <a:endParaRPr lang="en-US" sz="1600" b="0" i="0">
              <a:solidFill>
                <a:srgbClr val="000000"/>
              </a:solidFill>
              <a:latin typeface="Aptos"/>
              <a:ea typeface="Arial"/>
              <a:cs typeface="Arial"/>
            </a:endParaRPr>
          </a:p>
          <a:p>
            <a:pPr marL="180975" lvl="0" indent="-180975" algn="l" rtl="0">
              <a:buFont typeface="Arial,Sans-Serif"/>
              <a:buChar char="•"/>
            </a:pPr>
            <a:endParaRPr lang="en-GB" sz="1600" b="0" i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180975" lvl="0" indent="-180975" algn="l" rtl="0">
              <a:lnSpc>
                <a:spcPts val="1875"/>
              </a:lnSpc>
              <a:buFont typeface="Arial,Sans-Serif"/>
              <a:buChar char="•"/>
            </a:pPr>
            <a:r>
              <a:rPr lang="en-GB" sz="1600" b="0" i="0" u="none" strike="noStrike" baseline="0">
                <a:solidFill>
                  <a:srgbClr val="000000"/>
                </a:solidFill>
                <a:latin typeface="Brother 1816"/>
                <a:ea typeface="Arial"/>
                <a:cs typeface="Arial"/>
              </a:rPr>
              <a:t>AI: Introduction to deep learning</a:t>
            </a:r>
            <a:r>
              <a:rPr lang="en-GB" sz="1600" b="0" i="0">
                <a:solidFill>
                  <a:srgbClr val="000000"/>
                </a:solidFill>
                <a:latin typeface="Brother 1816"/>
                <a:ea typeface="Arial"/>
                <a:cs typeface="Arial"/>
              </a:rPr>
              <a:t>​</a:t>
            </a:r>
          </a:p>
          <a:p>
            <a:pPr marL="180975" lvl="0" indent="-180975" algn="l" rtl="0">
              <a:buFont typeface="Arial,Sans-Serif"/>
              <a:buChar char="•"/>
            </a:pPr>
            <a:endParaRPr lang="en-GB" sz="1600" b="0" i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180975" lvl="0" indent="-180975" algn="l" rtl="0">
              <a:lnSpc>
                <a:spcPts val="1875"/>
              </a:lnSpc>
              <a:buFont typeface="Arial,Sans-Serif"/>
              <a:buChar char="•"/>
            </a:pPr>
            <a:r>
              <a:rPr lang="en-GB" sz="1600" b="0" i="0" u="none" strike="noStrike" baseline="0">
                <a:solidFill>
                  <a:srgbClr val="000000"/>
                </a:solidFill>
                <a:latin typeface="Brother 1816"/>
                <a:ea typeface="Arial"/>
                <a:cs typeface="Arial"/>
              </a:rPr>
              <a:t>Digitalization and environment: friend or foe? </a:t>
            </a:r>
            <a:r>
              <a:rPr lang="en-US" sz="1600" b="0" i="0">
                <a:solidFill>
                  <a:srgbClr val="000000"/>
                </a:solidFill>
                <a:latin typeface="Brother 1816"/>
                <a:ea typeface="Arial"/>
                <a:cs typeface="Arial"/>
              </a:rPr>
              <a:t>​</a:t>
            </a:r>
          </a:p>
          <a:p>
            <a:pPr marL="180975" lvl="0" indent="-180975" algn="l" rtl="0">
              <a:buFont typeface="Arial,Sans-Serif"/>
              <a:buChar char="•"/>
            </a:pPr>
            <a:endParaRPr lang="en-GB" sz="1600" b="0" i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180975" lvl="0" indent="-180975" algn="l" rtl="0">
              <a:lnSpc>
                <a:spcPts val="1875"/>
              </a:lnSpc>
              <a:buFont typeface="Arial,Sans-Serif"/>
              <a:buChar char="•"/>
            </a:pPr>
            <a:r>
              <a:rPr lang="fr-FR" sz="1600" b="0" i="0" u="none" strike="noStrike" baseline="0">
                <a:solidFill>
                  <a:srgbClr val="000000"/>
                </a:solidFill>
                <a:latin typeface="Brother 1816"/>
                <a:ea typeface="Arial"/>
                <a:cs typeface="Arial"/>
              </a:rPr>
              <a:t>Introduction to </a:t>
            </a:r>
            <a:r>
              <a:rPr lang="fr-FR" sz="1600" b="0" i="0" u="none" strike="noStrike" baseline="0" err="1">
                <a:solidFill>
                  <a:srgbClr val="000000"/>
                </a:solidFill>
                <a:latin typeface="Brother 1816"/>
                <a:ea typeface="Arial"/>
                <a:cs typeface="Arial"/>
              </a:rPr>
              <a:t>scientific</a:t>
            </a:r>
            <a:r>
              <a:rPr lang="fr-FR" sz="1600" b="0" i="0" u="none" strike="noStrike" baseline="0">
                <a:solidFill>
                  <a:srgbClr val="000000"/>
                </a:solidFill>
                <a:latin typeface="Brother 1816"/>
                <a:ea typeface="Arial"/>
                <a:cs typeface="Arial"/>
              </a:rPr>
              <a:t> </a:t>
            </a:r>
            <a:r>
              <a:rPr lang="fr-FR" sz="1600" b="0" i="0" u="none" strike="noStrike" baseline="0" err="1">
                <a:solidFill>
                  <a:srgbClr val="000000"/>
                </a:solidFill>
                <a:latin typeface="Brother 1816"/>
                <a:ea typeface="Arial"/>
                <a:cs typeface="Arial"/>
              </a:rPr>
              <a:t>research</a:t>
            </a:r>
            <a:r>
              <a:rPr lang="fr-FR" sz="1600" b="0" i="0">
                <a:solidFill>
                  <a:srgbClr val="000000"/>
                </a:solidFill>
                <a:latin typeface="Brother 1816"/>
                <a:ea typeface="Arial"/>
                <a:cs typeface="Arial"/>
              </a:rPr>
              <a:t>​</a:t>
            </a:r>
          </a:p>
          <a:p>
            <a:pPr marL="180975" indent="-180975">
              <a:lnSpc>
                <a:spcPts val="1875"/>
              </a:lnSpc>
              <a:buFont typeface="Arial,Sans-Serif"/>
              <a:buChar char="•"/>
            </a:pPr>
            <a:endParaRPr lang="fr-FR" sz="1600">
              <a:solidFill>
                <a:srgbClr val="000000"/>
              </a:solidFill>
              <a:latin typeface="Brother 1816"/>
              <a:ea typeface="Arial"/>
              <a:cs typeface="Arial"/>
            </a:endParaRPr>
          </a:p>
          <a:p>
            <a:pPr marL="180975" indent="-180975">
              <a:lnSpc>
                <a:spcPts val="1875"/>
              </a:lnSpc>
              <a:buFont typeface="Arial,Sans-Serif"/>
              <a:buChar char="•"/>
            </a:pPr>
            <a:r>
              <a:rPr lang="en-GB" sz="1600">
                <a:solidFill>
                  <a:srgbClr val="000000"/>
                </a:solidFill>
                <a:latin typeface="Brother 1816"/>
                <a:ea typeface="Arial"/>
                <a:cs typeface="Arial"/>
              </a:rPr>
              <a:t>Technological challenges in the IoT domain</a:t>
            </a:r>
            <a:endParaRPr lang="en-US" sz="1600">
              <a:solidFill>
                <a:srgbClr val="000000"/>
              </a:solidFill>
              <a:latin typeface="Brother 1816"/>
              <a:ea typeface="Arial"/>
              <a:cs typeface="Arial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1C68622-823C-48AA-0F8A-825DF15276F5}"/>
              </a:ext>
            </a:extLst>
          </p:cNvPr>
          <p:cNvSpPr txBox="1"/>
          <p:nvPr/>
        </p:nvSpPr>
        <p:spPr>
          <a:xfrm>
            <a:off x="483973" y="2265406"/>
            <a:ext cx="11069594" cy="3872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ts val="2250"/>
              </a:lnSpc>
            </a:pPr>
            <a:r>
              <a:rPr lang="fr-FR" sz="2000">
                <a:solidFill>
                  <a:srgbClr val="0282A6"/>
                </a:solidFill>
                <a:ea typeface="+mn-lt"/>
                <a:cs typeface="+mn-lt"/>
              </a:rPr>
              <a:t>📍</a:t>
            </a:r>
            <a:r>
              <a:rPr lang="fr-FR" sz="2000" b="1" i="0" u="none" strike="noStrike" baseline="0" err="1">
                <a:solidFill>
                  <a:srgbClr val="0282A6"/>
                </a:solidFill>
                <a:latin typeface="Brother 1816"/>
                <a:ea typeface="Arial"/>
                <a:cs typeface="Arial"/>
              </a:rPr>
              <a:t>SophiaTech</a:t>
            </a:r>
            <a:r>
              <a:rPr lang="fr-FR" sz="2000" b="1" i="0" u="none" strike="noStrike" baseline="0">
                <a:solidFill>
                  <a:srgbClr val="0282A6"/>
                </a:solidFill>
                <a:latin typeface="Brother 1816"/>
                <a:ea typeface="Arial"/>
                <a:cs typeface="Arial"/>
              </a:rPr>
              <a:t> campus</a:t>
            </a:r>
            <a:r>
              <a:rPr lang="fr-FR" sz="2000" b="0" i="0">
                <a:solidFill>
                  <a:srgbClr val="000000"/>
                </a:solidFill>
                <a:latin typeface="Brother 1816"/>
                <a:ea typeface="Arial"/>
                <a:cs typeface="Arial"/>
              </a:rPr>
              <a:t>​</a:t>
            </a:r>
            <a:endParaRPr lang="en-US"/>
          </a:p>
        </p:txBody>
      </p:sp>
      <p:sp>
        <p:nvSpPr>
          <p:cNvPr id="50" name="Rectangle : coins arrondis 25">
            <a:extLst>
              <a:ext uri="{FF2B5EF4-FFF2-40B4-BE49-F238E27FC236}">
                <a16:creationId xmlns:a16="http://schemas.microsoft.com/office/drawing/2014/main" id="{FA7BDDC8-766C-EB2D-E417-1741132D61D0}"/>
              </a:ext>
            </a:extLst>
          </p:cNvPr>
          <p:cNvSpPr/>
          <p:nvPr/>
        </p:nvSpPr>
        <p:spPr>
          <a:xfrm>
            <a:off x="4160327" y="5162342"/>
            <a:ext cx="965445" cy="282724"/>
          </a:xfrm>
          <a:prstGeom prst="roundRect">
            <a:avLst/>
          </a:prstGeom>
          <a:solidFill>
            <a:srgbClr val="D419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400">
                <a:ea typeface="Calibri"/>
                <a:cs typeface="Calibri"/>
              </a:rPr>
              <a:t>+ Online!</a:t>
            </a:r>
            <a:endParaRPr lang="en-US" sz="1400"/>
          </a:p>
        </p:txBody>
      </p:sp>
      <p:sp>
        <p:nvSpPr>
          <p:cNvPr id="52" name="Shape 2">
            <a:extLst>
              <a:ext uri="{FF2B5EF4-FFF2-40B4-BE49-F238E27FC236}">
                <a16:creationId xmlns:a16="http://schemas.microsoft.com/office/drawing/2014/main" id="{2751A099-6E56-252C-5EA4-D0F941ED1038}"/>
              </a:ext>
            </a:extLst>
          </p:cNvPr>
          <p:cNvSpPr/>
          <p:nvPr/>
        </p:nvSpPr>
        <p:spPr>
          <a:xfrm>
            <a:off x="5654313" y="3023287"/>
            <a:ext cx="5391664" cy="2635286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0B2C36">
                <a:alpha val="16000"/>
              </a:srgbClr>
            </a:outerShdw>
          </a:effectLst>
        </p:spPr>
        <p:txBody>
          <a:bodyPr lIns="91440" tIns="45720" rIns="91440" bIns="45720" anchor="t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600" b="1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2B3A3E3-8FDF-7BB0-9959-CE0C9BC293EF}"/>
              </a:ext>
            </a:extLst>
          </p:cNvPr>
          <p:cNvSpPr txBox="1"/>
          <p:nvPr/>
        </p:nvSpPr>
        <p:spPr>
          <a:xfrm>
            <a:off x="5879756" y="4376351"/>
            <a:ext cx="5272217" cy="86446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80975" indent="-180975">
              <a:lnSpc>
                <a:spcPts val="1500"/>
              </a:lnSpc>
              <a:buFont typeface="Arial,Sans-Serif"/>
              <a:buChar char="•"/>
            </a:pPr>
            <a:r>
              <a:rPr lang="fr-FR" sz="1500" b="0" i="0" u="none" strike="noStrike" baseline="0" err="1">
                <a:solidFill>
                  <a:srgbClr val="000000"/>
                </a:solidFill>
                <a:latin typeface="Brother 1816"/>
                <a:ea typeface="Arial"/>
                <a:cs typeface="Arial"/>
              </a:rPr>
              <a:t>Organize</a:t>
            </a:r>
            <a:r>
              <a:rPr lang="fr-FR" sz="1500" b="0" i="0" u="none" strike="noStrike" baseline="0">
                <a:solidFill>
                  <a:srgbClr val="000000"/>
                </a:solidFill>
                <a:latin typeface="Brother 1816"/>
                <a:ea typeface="Arial"/>
                <a:cs typeface="Arial"/>
              </a:rPr>
              <a:t> </a:t>
            </a:r>
            <a:r>
              <a:rPr lang="fr-FR" sz="1500" b="0" i="0" u="none" strike="noStrike" baseline="0" err="1">
                <a:solidFill>
                  <a:srgbClr val="000000"/>
                </a:solidFill>
                <a:latin typeface="Brother 1816"/>
                <a:ea typeface="Arial"/>
                <a:cs typeface="Arial"/>
              </a:rPr>
              <a:t>your</a:t>
            </a:r>
            <a:r>
              <a:rPr lang="fr-FR" sz="1500" b="0" i="0" u="none" strike="noStrike" baseline="0">
                <a:solidFill>
                  <a:srgbClr val="000000"/>
                </a:solidFill>
                <a:latin typeface="Brother 1816"/>
                <a:ea typeface="Arial"/>
                <a:cs typeface="Arial"/>
              </a:rPr>
              <a:t> </a:t>
            </a:r>
            <a:r>
              <a:rPr lang="fr-FR" sz="1500" b="0" i="0" u="none" strike="noStrike" baseline="0" err="1">
                <a:solidFill>
                  <a:srgbClr val="000000"/>
                </a:solidFill>
                <a:latin typeface="Brother 1816"/>
                <a:ea typeface="Arial"/>
                <a:cs typeface="Arial"/>
              </a:rPr>
              <a:t>activity</a:t>
            </a:r>
            <a:r>
              <a:rPr lang="fr-FR" sz="1500" b="0" i="0" u="none" strike="noStrike" baseline="0">
                <a:solidFill>
                  <a:srgbClr val="000000"/>
                </a:solidFill>
                <a:latin typeface="Brother 1816"/>
                <a:ea typeface="Arial"/>
                <a:cs typeface="Arial"/>
              </a:rPr>
              <a:t> in </a:t>
            </a:r>
            <a:r>
              <a:rPr lang="fr-FR" sz="1500" b="0" i="0" u="none" strike="noStrike" baseline="0" err="1">
                <a:solidFill>
                  <a:srgbClr val="000000"/>
                </a:solidFill>
                <a:latin typeface="Brother 1816"/>
                <a:ea typeface="Arial"/>
                <a:cs typeface="Arial"/>
              </a:rPr>
              <a:t>project</a:t>
            </a:r>
            <a:r>
              <a:rPr lang="fr-FR" sz="1500" b="0" i="0" u="none" strike="noStrike" baseline="0">
                <a:solidFill>
                  <a:srgbClr val="000000"/>
                </a:solidFill>
                <a:latin typeface="Brother 1816"/>
                <a:ea typeface="Arial"/>
                <a:cs typeface="Arial"/>
              </a:rPr>
              <a:t> mode</a:t>
            </a:r>
            <a:endParaRPr lang="en-US">
              <a:solidFill>
                <a:srgbClr val="000000"/>
              </a:solidFill>
              <a:latin typeface="Aptos" panose="020B0004020202020204"/>
              <a:ea typeface="Arial"/>
              <a:cs typeface="Arial"/>
            </a:endParaRPr>
          </a:p>
          <a:p>
            <a:pPr>
              <a:lnSpc>
                <a:spcPts val="1500"/>
              </a:lnSpc>
            </a:pPr>
            <a:endParaRPr lang="fr-FR" sz="1500">
              <a:solidFill>
                <a:srgbClr val="000000"/>
              </a:solidFill>
              <a:latin typeface="Brother 1816"/>
              <a:ea typeface="Arial"/>
              <a:cs typeface="Arial"/>
            </a:endParaRPr>
          </a:p>
          <a:p>
            <a:pPr>
              <a:lnSpc>
                <a:spcPts val="1500"/>
              </a:lnSpc>
            </a:pPr>
            <a:endParaRPr lang="fr-FR" sz="1500">
              <a:solidFill>
                <a:srgbClr val="000000"/>
              </a:solidFill>
              <a:latin typeface="Brother 1816"/>
              <a:ea typeface="Arial"/>
              <a:cs typeface="Arial"/>
            </a:endParaRPr>
          </a:p>
          <a:p>
            <a:pPr marL="180975" lvl="0" indent="-180975" algn="l">
              <a:lnSpc>
                <a:spcPts val="1500"/>
              </a:lnSpc>
              <a:buFont typeface="Arial,Sans-Serif"/>
              <a:buChar char="•"/>
            </a:pPr>
            <a:r>
              <a:rPr lang="en-GB" sz="1500" b="0" i="0" u="none" strike="noStrike" baseline="0">
                <a:solidFill>
                  <a:srgbClr val="000000"/>
                </a:solidFill>
                <a:latin typeface="Brother 1816"/>
                <a:ea typeface="Arial"/>
                <a:cs typeface="Arial"/>
              </a:rPr>
              <a:t>Quantum computing and networking</a:t>
            </a:r>
            <a:endParaRPr lang="en-GB" sz="1200" b="0" i="0">
              <a:solidFill>
                <a:srgbClr val="000000"/>
              </a:solidFill>
              <a:latin typeface="Brother 1816"/>
              <a:ea typeface="Arial"/>
              <a:cs typeface="Arial"/>
            </a:endParaRPr>
          </a:p>
        </p:txBody>
      </p:sp>
      <p:sp>
        <p:nvSpPr>
          <p:cNvPr id="61" name="Rectangle : coins arrondis 25">
            <a:extLst>
              <a:ext uri="{FF2B5EF4-FFF2-40B4-BE49-F238E27FC236}">
                <a16:creationId xmlns:a16="http://schemas.microsoft.com/office/drawing/2014/main" id="{7BBA9B6A-E33D-0252-02DF-00BEB919A3F0}"/>
              </a:ext>
            </a:extLst>
          </p:cNvPr>
          <p:cNvSpPr/>
          <p:nvPr/>
        </p:nvSpPr>
        <p:spPr>
          <a:xfrm>
            <a:off x="5941758" y="3761909"/>
            <a:ext cx="2407068" cy="385696"/>
          </a:xfrm>
          <a:prstGeom prst="roundRect">
            <a:avLst/>
          </a:prstGeom>
          <a:solidFill>
            <a:srgbClr val="D419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>
                <a:solidFill>
                  <a:srgbClr val="000000"/>
                </a:solidFill>
                <a:ea typeface="Calibri"/>
                <a:cs typeface="Calibri"/>
              </a:rPr>
              <a:t>📅</a:t>
            </a:r>
            <a:r>
              <a:rPr lang="en-US" sz="2000">
                <a:solidFill>
                  <a:srgbClr val="000000"/>
                </a:solidFill>
                <a:latin typeface="Aptos"/>
                <a:ea typeface="Calibri"/>
                <a:cs typeface="Calibri"/>
              </a:rPr>
              <a:t>  </a:t>
            </a:r>
            <a:r>
              <a:rPr lang="en-US" sz="1500">
                <a:solidFill>
                  <a:schemeClr val="bg1"/>
                </a:solidFill>
                <a:latin typeface="Brother 1816"/>
                <a:ea typeface="Calibri"/>
                <a:cs typeface="Calibri"/>
              </a:rPr>
              <a:t>January 11–15, 2027</a:t>
            </a:r>
          </a:p>
        </p:txBody>
      </p:sp>
      <p:sp>
        <p:nvSpPr>
          <p:cNvPr id="62" name="Rectangle : coins arrondis 39">
            <a:extLst>
              <a:ext uri="{FF2B5EF4-FFF2-40B4-BE49-F238E27FC236}">
                <a16:creationId xmlns:a16="http://schemas.microsoft.com/office/drawing/2014/main" id="{E2771FD7-1BB1-ADEA-154B-BDB59223043D}"/>
              </a:ext>
            </a:extLst>
          </p:cNvPr>
          <p:cNvSpPr/>
          <p:nvPr/>
        </p:nvSpPr>
        <p:spPr>
          <a:xfrm>
            <a:off x="5657485" y="3025738"/>
            <a:ext cx="5390316" cy="529078"/>
          </a:xfrm>
          <a:prstGeom prst="roundRect">
            <a:avLst/>
          </a:prstGeom>
          <a:solidFill>
            <a:srgbClr val="EDFB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fr-FR" sz="1600" b="1">
                <a:solidFill>
                  <a:srgbClr val="007EA1"/>
                </a:solidFill>
                <a:ea typeface="Calibri"/>
                <a:cs typeface="Calibri"/>
              </a:rPr>
              <a:t>Minors </a:t>
            </a:r>
            <a:r>
              <a:rPr lang="fr-FR" sz="1600" b="1" err="1">
                <a:solidFill>
                  <a:srgbClr val="007EA1"/>
                </a:solidFill>
                <a:ea typeface="Calibri"/>
                <a:cs typeface="Calibri"/>
              </a:rPr>
              <a:t>condensed</a:t>
            </a:r>
            <a:r>
              <a:rPr lang="fr-FR" sz="1600" b="1">
                <a:solidFill>
                  <a:srgbClr val="007EA1"/>
                </a:solidFill>
                <a:ea typeface="Calibri"/>
                <a:cs typeface="Calibri"/>
              </a:rPr>
              <a:t> </a:t>
            </a:r>
            <a:r>
              <a:rPr lang="fr-FR" sz="1600" b="1" err="1">
                <a:solidFill>
                  <a:srgbClr val="007EA1"/>
                </a:solidFill>
                <a:ea typeface="Calibri"/>
                <a:cs typeface="Calibri"/>
              </a:rPr>
              <a:t>into</a:t>
            </a:r>
            <a:r>
              <a:rPr lang="fr-FR" sz="1600" b="1">
                <a:solidFill>
                  <a:srgbClr val="007EA1"/>
                </a:solidFill>
                <a:ea typeface="Calibri"/>
                <a:cs typeface="Calibri"/>
              </a:rPr>
              <a:t> one </a:t>
            </a:r>
            <a:r>
              <a:rPr lang="fr-FR" sz="1600" b="1" err="1">
                <a:solidFill>
                  <a:srgbClr val="007EA1"/>
                </a:solidFill>
                <a:ea typeface="Calibri"/>
                <a:cs typeface="Calibri"/>
              </a:rPr>
              <a:t>week</a:t>
            </a:r>
            <a:r>
              <a:rPr lang="fr-FR" sz="1600" b="1">
                <a:solidFill>
                  <a:srgbClr val="007EA1"/>
                </a:solidFill>
                <a:ea typeface="Calibri"/>
                <a:cs typeface="Calibri"/>
              </a:rPr>
              <a:t>: workshop format!</a:t>
            </a:r>
            <a:endParaRPr lang="en-US" sz="1600" b="1">
              <a:solidFill>
                <a:srgbClr val="007EA1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64762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5B1D46-CE2B-450D-80BB-8BF1F786FA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39">
            <a:extLst>
              <a:ext uri="{FF2B5EF4-FFF2-40B4-BE49-F238E27FC236}">
                <a16:creationId xmlns:a16="http://schemas.microsoft.com/office/drawing/2014/main" id="{9CDA746F-7F92-77C9-B015-1527C674B373}"/>
              </a:ext>
            </a:extLst>
          </p:cNvPr>
          <p:cNvSpPr/>
          <p:nvPr/>
        </p:nvSpPr>
        <p:spPr>
          <a:xfrm>
            <a:off x="611809" y="1398765"/>
            <a:ext cx="4515048" cy="642348"/>
          </a:xfrm>
          <a:prstGeom prst="roundRect">
            <a:avLst/>
          </a:prstGeom>
          <a:solidFill>
            <a:srgbClr val="EDFBFF"/>
          </a:solidFill>
          <a:ln>
            <a:solidFill>
              <a:srgbClr val="007EA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>
              <a:solidFill>
                <a:schemeClr val="dk1"/>
              </a:solidFill>
              <a:ea typeface="Calibri"/>
              <a:cs typeface="Calibri"/>
            </a:endParaRPr>
          </a:p>
        </p:txBody>
      </p:sp>
      <p:sp>
        <p:nvSpPr>
          <p:cNvPr id="3" name="Ellipse 40">
            <a:extLst>
              <a:ext uri="{FF2B5EF4-FFF2-40B4-BE49-F238E27FC236}">
                <a16:creationId xmlns:a16="http://schemas.microsoft.com/office/drawing/2014/main" id="{FA786D71-E460-F727-8818-EB3C91D7097E}"/>
              </a:ext>
            </a:extLst>
          </p:cNvPr>
          <p:cNvSpPr/>
          <p:nvPr/>
        </p:nvSpPr>
        <p:spPr>
          <a:xfrm>
            <a:off x="294306" y="1461909"/>
            <a:ext cx="643319" cy="582120"/>
          </a:xfrm>
          <a:prstGeom prst="ellipse">
            <a:avLst/>
          </a:prstGeom>
          <a:solidFill>
            <a:srgbClr val="BAE8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/>
          </a:p>
        </p:txBody>
      </p:sp>
      <p:sp>
        <p:nvSpPr>
          <p:cNvPr id="5" name="ZoneTexte 41">
            <a:extLst>
              <a:ext uri="{FF2B5EF4-FFF2-40B4-BE49-F238E27FC236}">
                <a16:creationId xmlns:a16="http://schemas.microsoft.com/office/drawing/2014/main" id="{D6DFB296-A450-EC88-200C-9D1D6DB50B73}"/>
              </a:ext>
            </a:extLst>
          </p:cNvPr>
          <p:cNvSpPr txBox="1"/>
          <p:nvPr/>
        </p:nvSpPr>
        <p:spPr>
          <a:xfrm>
            <a:off x="314115" y="1541652"/>
            <a:ext cx="878115" cy="46166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>
                <a:solidFill>
                  <a:srgbClr val="0F7FA3"/>
                </a:solidFill>
                <a:ea typeface="+mn-lt"/>
                <a:cs typeface="+mn-lt"/>
              </a:rPr>
              <a:t>➡️</a:t>
            </a:r>
            <a:endParaRPr lang="fr-FR">
              <a:ea typeface="+mn-lt"/>
              <a:cs typeface="+mn-lt"/>
            </a:endParaRPr>
          </a:p>
        </p:txBody>
      </p:sp>
      <p:sp>
        <p:nvSpPr>
          <p:cNvPr id="6" name="ZoneTexte 42">
            <a:extLst>
              <a:ext uri="{FF2B5EF4-FFF2-40B4-BE49-F238E27FC236}">
                <a16:creationId xmlns:a16="http://schemas.microsoft.com/office/drawing/2014/main" id="{41E08D1E-EE9C-4CDA-D9E5-0ADEC2286994}"/>
              </a:ext>
            </a:extLst>
          </p:cNvPr>
          <p:cNvSpPr txBox="1"/>
          <p:nvPr/>
        </p:nvSpPr>
        <p:spPr>
          <a:xfrm>
            <a:off x="1014123" y="1540685"/>
            <a:ext cx="4038796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>
                <a:latin typeface="apex new medium"/>
                <a:ea typeface="Calibri"/>
                <a:cs typeface="Calibri"/>
                <a:hlinkClick r:id="rId2"/>
              </a:rPr>
              <a:t>https://ds4h.univ-cotedazur.eu/minors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A3AE8AE3-8FEC-8200-0151-9B954DA2ED6B}"/>
              </a:ext>
            </a:extLst>
          </p:cNvPr>
          <p:cNvSpPr txBox="1">
            <a:spLocks/>
          </p:cNvSpPr>
          <p:nvPr/>
        </p:nvSpPr>
        <p:spPr>
          <a:xfrm>
            <a:off x="0" y="-125380"/>
            <a:ext cx="12192000" cy="893073"/>
          </a:xfrm>
          <a:prstGeom prst="rect">
            <a:avLst/>
          </a:prstGeom>
          <a:noFill/>
        </p:spPr>
        <p:txBody>
          <a:bodyPr wrap="square" lIns="360000" tIns="360000" rIns="91440" bIns="4572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>
                <a:ln>
                  <a:noFill/>
                </a:ln>
                <a:solidFill>
                  <a:srgbClr val="007EA1"/>
                </a:solidFill>
                <a:effectLst/>
                <a:uLnTx/>
                <a:uFillTx/>
                <a:latin typeface="Apex New Book"/>
                <a:ea typeface="+mj-ea"/>
                <a:cs typeface="+mj-cs"/>
              </a:rPr>
              <a:t>DS4H Minors</a:t>
            </a:r>
            <a:endParaRPr kumimoji="0" lang="fr-FR" sz="3600" b="1" i="0" u="none" strike="noStrike" kern="1200" cap="none" spc="0" normalizeH="0" baseline="0" noProof="0">
              <a:ln>
                <a:noFill/>
              </a:ln>
              <a:solidFill>
                <a:srgbClr val="229CC4"/>
              </a:solidFill>
              <a:effectLst/>
              <a:uLnTx/>
              <a:uFillTx/>
              <a:latin typeface="Brother 1816"/>
              <a:ea typeface="Arial"/>
              <a:cs typeface="Calibr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0EFF07-45ED-91AD-970A-A82210F5DCC3}"/>
              </a:ext>
            </a:extLst>
          </p:cNvPr>
          <p:cNvSpPr/>
          <p:nvPr/>
        </p:nvSpPr>
        <p:spPr>
          <a:xfrm>
            <a:off x="286467" y="759361"/>
            <a:ext cx="7978129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fr-FR" sz="2000" b="1">
                <a:solidFill>
                  <a:prstClr val="black"/>
                </a:solidFill>
                <a:latin typeface="Brother 1816 Soft"/>
              </a:rPr>
              <a:t>Check the content and </a:t>
            </a:r>
            <a:r>
              <a:rPr lang="fr-FR" sz="2000" b="1" err="1">
                <a:solidFill>
                  <a:srgbClr val="000000"/>
                </a:solidFill>
                <a:latin typeface="Brother 1816 Soft"/>
              </a:rPr>
              <a:t>schedule</a:t>
            </a:r>
            <a:r>
              <a:rPr lang="fr-FR" sz="2000" b="1">
                <a:solidFill>
                  <a:srgbClr val="000000"/>
                </a:solidFill>
                <a:latin typeface="Brother 1816 Soft"/>
              </a:rPr>
              <a:t> of </a:t>
            </a:r>
            <a:r>
              <a:rPr lang="fr-FR" sz="2000" b="1" err="1">
                <a:solidFill>
                  <a:srgbClr val="000000"/>
                </a:solidFill>
                <a:latin typeface="Brother 1816 Soft"/>
              </a:rPr>
              <a:t>each</a:t>
            </a:r>
            <a:r>
              <a:rPr lang="fr-FR" sz="2000" b="1">
                <a:solidFill>
                  <a:prstClr val="black"/>
                </a:solidFill>
                <a:latin typeface="Brother 1816 Soft"/>
              </a:rPr>
              <a:t> minor on the </a:t>
            </a:r>
            <a:r>
              <a:rPr lang="fr-FR" sz="2000" b="1" err="1">
                <a:solidFill>
                  <a:prstClr val="black"/>
                </a:solidFill>
                <a:latin typeface="Brother 1816 Soft"/>
              </a:rPr>
              <a:t>website</a:t>
            </a:r>
            <a:r>
              <a:rPr lang="fr-FR" sz="2000" b="1">
                <a:solidFill>
                  <a:prstClr val="black"/>
                </a:solidFill>
                <a:latin typeface="Brother 1816 Soft"/>
              </a:rPr>
              <a:t>!</a:t>
            </a:r>
          </a:p>
        </p:txBody>
      </p:sp>
      <p:sp>
        <p:nvSpPr>
          <p:cNvPr id="14" name="ZoneTexte 20">
            <a:extLst>
              <a:ext uri="{FF2B5EF4-FFF2-40B4-BE49-F238E27FC236}">
                <a16:creationId xmlns:a16="http://schemas.microsoft.com/office/drawing/2014/main" id="{AC40682F-3BD6-A401-043D-BE29897EC0E3}"/>
              </a:ext>
            </a:extLst>
          </p:cNvPr>
          <p:cNvSpPr txBox="1"/>
          <p:nvPr/>
        </p:nvSpPr>
        <p:spPr>
          <a:xfrm>
            <a:off x="5510656" y="1674441"/>
            <a:ext cx="6243762" cy="2487554"/>
          </a:xfrm>
          <a:prstGeom prst="roundRect">
            <a:avLst/>
          </a:prstGeom>
          <a:solidFill>
            <a:srgbClr val="975FC2"/>
          </a:solidFill>
          <a:ln>
            <a:solidFill>
              <a:srgbClr val="975FC2"/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6" name="ZoneTexte 16">
            <a:extLst>
              <a:ext uri="{FF2B5EF4-FFF2-40B4-BE49-F238E27FC236}">
                <a16:creationId xmlns:a16="http://schemas.microsoft.com/office/drawing/2014/main" id="{33E16D00-A4BA-AA7A-52A4-ABEEA4B23399}"/>
              </a:ext>
            </a:extLst>
          </p:cNvPr>
          <p:cNvSpPr txBox="1"/>
          <p:nvPr/>
        </p:nvSpPr>
        <p:spPr>
          <a:xfrm>
            <a:off x="5507911" y="4475308"/>
            <a:ext cx="6264356" cy="2158040"/>
          </a:xfrm>
          <a:prstGeom prst="roundRect">
            <a:avLst/>
          </a:prstGeom>
          <a:solidFill>
            <a:srgbClr val="FA9A5A"/>
          </a:solidFill>
          <a:ln>
            <a:solidFill>
              <a:srgbClr val="FA9A5A"/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8" name="ZoneTexte 11">
            <a:extLst>
              <a:ext uri="{FF2B5EF4-FFF2-40B4-BE49-F238E27FC236}">
                <a16:creationId xmlns:a16="http://schemas.microsoft.com/office/drawing/2014/main" id="{24D83BB0-20CC-62E3-51CB-B7A77124E393}"/>
              </a:ext>
            </a:extLst>
          </p:cNvPr>
          <p:cNvSpPr txBox="1"/>
          <p:nvPr/>
        </p:nvSpPr>
        <p:spPr>
          <a:xfrm>
            <a:off x="362597" y="2339158"/>
            <a:ext cx="4833031" cy="3926626"/>
          </a:xfrm>
          <a:prstGeom prst="roundRect">
            <a:avLst/>
          </a:prstGeom>
          <a:solidFill>
            <a:srgbClr val="7CA660"/>
          </a:solidFill>
          <a:ln>
            <a:solidFill>
              <a:srgbClr val="7CA660"/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 pitchFamily="50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r-FR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24" name="ZoneTexte 9">
            <a:extLst>
              <a:ext uri="{FF2B5EF4-FFF2-40B4-BE49-F238E27FC236}">
                <a16:creationId xmlns:a16="http://schemas.microsoft.com/office/drawing/2014/main" id="{D18991DF-99C7-48F3-51A8-004DA686FA84}"/>
              </a:ext>
            </a:extLst>
          </p:cNvPr>
          <p:cNvSpPr txBox="1"/>
          <p:nvPr/>
        </p:nvSpPr>
        <p:spPr>
          <a:xfrm>
            <a:off x="358178" y="2333968"/>
            <a:ext cx="4843329" cy="3766877"/>
          </a:xfrm>
          <a:prstGeom prst="roundRect">
            <a:avLst/>
          </a:prstGeom>
          <a:solidFill>
            <a:schemeClr val="bg1"/>
          </a:solidFill>
          <a:ln>
            <a:solidFill>
              <a:srgbClr val="7CA660"/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pPr>
              <a:defRPr/>
            </a:pPr>
            <a:endParaRPr lang="fr-FR" sz="105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rother 1816" pitchFamily="50" charset="0"/>
            </a:endParaRPr>
          </a:p>
          <a:p>
            <a:pPr>
              <a:defRPr/>
            </a:pPr>
            <a:endParaRPr lang="fr-FR" sz="1050">
              <a:solidFill>
                <a:srgbClr val="000000"/>
              </a:solidFill>
              <a:latin typeface="Brother 1816"/>
            </a:endParaRPr>
          </a:p>
          <a:p>
            <a:pPr>
              <a:defRPr/>
            </a:pPr>
            <a:endParaRPr lang="fr-FR" sz="1050">
              <a:latin typeface="Brother 1816"/>
            </a:endParaRPr>
          </a:p>
          <a:p>
            <a:pPr>
              <a:defRPr/>
            </a:pPr>
            <a:endParaRPr lang="fr-FR" sz="1050">
              <a:latin typeface="Brother 1816"/>
            </a:endParaRPr>
          </a:p>
          <a:p>
            <a:pPr>
              <a:defRPr/>
            </a:pPr>
            <a:endParaRPr lang="fr-FR" sz="1050">
              <a:latin typeface="Brother 1816"/>
            </a:endParaRPr>
          </a:p>
          <a:p>
            <a:pPr>
              <a:defRPr/>
            </a:pPr>
            <a:endParaRPr lang="fr-FR" sz="1050">
              <a:latin typeface="Brother 1816"/>
            </a:endParaRPr>
          </a:p>
          <a:p>
            <a:pPr>
              <a:defRPr/>
            </a:pPr>
            <a:endParaRPr lang="fr-FR" sz="1050">
              <a:latin typeface="Brother 1816"/>
            </a:endParaRPr>
          </a:p>
          <a:p>
            <a:pPr>
              <a:defRPr/>
            </a:pPr>
            <a:endParaRPr lang="fr-FR" sz="1050">
              <a:latin typeface="Brother 1816"/>
            </a:endParaRPr>
          </a:p>
          <a:p>
            <a:pPr>
              <a:defRPr/>
            </a:pPr>
            <a:endParaRPr lang="fr-FR" sz="1050">
              <a:latin typeface="Brother 1816"/>
            </a:endParaRPr>
          </a:p>
          <a:p>
            <a:pPr>
              <a:defRPr/>
            </a:pPr>
            <a:endParaRPr lang="fr-FR" sz="1050">
              <a:latin typeface="Brother 1816"/>
            </a:endParaRPr>
          </a:p>
          <a:p>
            <a:pPr marL="180975" indent="-180975">
              <a:buFont typeface="Arial,Sans-Serif" panose="020B0604020202020204" pitchFamily="34" charset="0"/>
              <a:buChar char="•"/>
              <a:defRPr/>
            </a:pPr>
            <a:r>
              <a:rPr lang="en-GB" sz="1600">
                <a:latin typeface="Brother 1816"/>
              </a:rPr>
              <a:t>IoT: Connected objects</a:t>
            </a:r>
            <a:endParaRPr lang="en-US" sz="1600">
              <a:latin typeface="Brother 1816"/>
            </a:endParaRPr>
          </a:p>
          <a:p>
            <a:pPr marL="180975" indent="-180975">
              <a:buFont typeface="Arial,Sans-Serif" panose="020B0604020202020204" pitchFamily="34" charset="0"/>
              <a:buChar char="•"/>
              <a:defRPr/>
            </a:pPr>
            <a:endParaRPr lang="en-GB" sz="1600">
              <a:latin typeface="Brother 1816"/>
            </a:endParaRPr>
          </a:p>
          <a:p>
            <a:pPr marL="180975" indent="-180975">
              <a:buFont typeface="Arial,Sans-Serif" panose="020B0604020202020204" pitchFamily="34" charset="0"/>
              <a:buChar char="•"/>
              <a:defRPr/>
            </a:pPr>
            <a:r>
              <a:rPr lang="en-GB" sz="1600">
                <a:latin typeface="Brother 1816"/>
              </a:rPr>
              <a:t>Quantum technologies</a:t>
            </a:r>
            <a:endParaRPr lang="en-GB"/>
          </a:p>
          <a:p>
            <a:pPr marL="180975" marR="0" lvl="0" indent="-180975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 panose="020B0604020202020204" pitchFamily="34" charset="0"/>
              <a:buChar char="•"/>
              <a:tabLst/>
              <a:defRPr/>
            </a:pPr>
            <a:endParaRPr lang="en-GB" sz="1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Brother 1816"/>
            </a:endParaRPr>
          </a:p>
          <a:p>
            <a:pPr marL="180975" indent="-180975">
              <a:buFont typeface="Arial,Sans-Serif" panose="020B0604020202020204" pitchFamily="34" charset="0"/>
              <a:buChar char="•"/>
              <a:defRPr/>
            </a:pPr>
            <a:r>
              <a:rPr lang="en-GB" sz="1600">
                <a:latin typeface="Brother 1816"/>
              </a:rPr>
              <a:t>Sensor and network devices</a:t>
            </a:r>
          </a:p>
          <a:p>
            <a:pPr marL="180975" indent="-180975">
              <a:buFont typeface="Arial,Sans-Serif" panose="020B0604020202020204" pitchFamily="34" charset="0"/>
              <a:buChar char="•"/>
              <a:defRPr/>
            </a:pPr>
            <a:endParaRPr lang="en-GB" sz="1600">
              <a:solidFill>
                <a:srgbClr val="FF0000"/>
              </a:solidFill>
              <a:latin typeface="Brother 1816"/>
            </a:endParaRPr>
          </a:p>
          <a:p>
            <a:pPr marL="180975" indent="-180975">
              <a:buFont typeface="Arial,Sans-Serif" panose="020B0604020202020204" pitchFamily="34" charset="0"/>
              <a:buChar char="•"/>
              <a:defRPr/>
            </a:pPr>
            <a:r>
              <a:rPr lang="en-GB" sz="1600">
                <a:latin typeface="Brother 1816"/>
              </a:rPr>
              <a:t>Website creation workshop</a:t>
            </a:r>
            <a:endParaRPr lang="fr-FR" sz="1600">
              <a:latin typeface="Brother 1816"/>
            </a:endParaRPr>
          </a:p>
          <a:p>
            <a:pPr marL="180975" indent="-180975">
              <a:buFont typeface="Arial" panose="020B0604020202020204" pitchFamily="34" charset="0"/>
              <a:buChar char="•"/>
              <a:defRPr/>
            </a:pPr>
            <a:endParaRPr lang="en-GB" sz="1600">
              <a:solidFill>
                <a:srgbClr val="000000"/>
              </a:solidFill>
              <a:latin typeface="Brother 1816" pitchFamily="50" charset="0"/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fr-FR" sz="1600">
              <a:solidFill>
                <a:srgbClr val="000000"/>
              </a:solidFill>
              <a:latin typeface="Brother 1816" pitchFamily="50" charset="0"/>
              <a:ea typeface="Calibri" panose="020F0502020204030204"/>
              <a:cs typeface="Calibri" panose="020F0502020204030204"/>
            </a:endParaRPr>
          </a:p>
          <a:p>
            <a:pPr>
              <a:defRPr/>
            </a:pPr>
            <a:endParaRPr lang="fr-FR">
              <a:solidFill>
                <a:prstClr val="black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26" name="ZoneTexte 10">
            <a:extLst>
              <a:ext uri="{FF2B5EF4-FFF2-40B4-BE49-F238E27FC236}">
                <a16:creationId xmlns:a16="http://schemas.microsoft.com/office/drawing/2014/main" id="{3DFF72E5-8428-F95E-196B-28C29170C0CA}"/>
              </a:ext>
            </a:extLst>
          </p:cNvPr>
          <p:cNvSpPr txBox="1"/>
          <p:nvPr/>
        </p:nvSpPr>
        <p:spPr>
          <a:xfrm>
            <a:off x="5505959" y="4396950"/>
            <a:ext cx="6264355" cy="2088317"/>
          </a:xfrm>
          <a:prstGeom prst="roundRect">
            <a:avLst/>
          </a:prstGeom>
          <a:solidFill>
            <a:schemeClr val="bg1"/>
          </a:solidFill>
          <a:ln>
            <a:solidFill>
              <a:srgbClr val="FA9A5A"/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pPr algn="ctr">
              <a:defRPr/>
            </a:pPr>
            <a:r>
              <a:rPr lang="fr-FR" b="1">
                <a:solidFill>
                  <a:srgbClr val="FA9A5A"/>
                </a:solidFill>
                <a:latin typeface="Brother 1816"/>
              </a:rPr>
              <a:t>100% online</a:t>
            </a:r>
            <a:endParaRPr lang="fr-FR"/>
          </a:p>
          <a:p>
            <a:pPr marL="180975" indent="-180975">
              <a:buFont typeface="Arial" panose="020B0604020202020204" pitchFamily="34" charset="0"/>
              <a:buChar char="•"/>
              <a:defRPr/>
            </a:pPr>
            <a:endParaRPr lang="en-GB" sz="1500">
              <a:solidFill>
                <a:srgbClr val="FF0000"/>
              </a:solidFill>
              <a:latin typeface="Brother 1816"/>
            </a:endParaRPr>
          </a:p>
          <a:p>
            <a:pPr marL="180975" marR="0" lvl="0" indent="-180975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Brother 1816"/>
                <a:ea typeface="+mn-ea"/>
                <a:cs typeface="+mn-cs"/>
              </a:rPr>
              <a:t>Anthropology and ethics of technics</a:t>
            </a:r>
            <a:endParaRPr lang="en-GB" sz="1600"/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Brother 1816" pitchFamily="50" charset="0"/>
            </a:endParaRPr>
          </a:p>
          <a:p>
            <a:pPr marL="180975" indent="-180975">
              <a:buFont typeface="Arial,Sans-Serif" panose="020B0604020202020204" pitchFamily="34" charset="0"/>
              <a:buChar char="•"/>
              <a:defRPr/>
            </a:pPr>
            <a:r>
              <a:rPr lang="fr-FR" sz="1600">
                <a:latin typeface="Brother 1816"/>
              </a:rPr>
              <a:t>Innovation and </a:t>
            </a:r>
            <a:r>
              <a:rPr lang="fr-FR" sz="1600" err="1">
                <a:latin typeface="Brother 1816"/>
              </a:rPr>
              <a:t>creativity</a:t>
            </a:r>
            <a:endParaRPr lang="fr-FR" sz="1600">
              <a:latin typeface="Brother 1816"/>
            </a:endParaRPr>
          </a:p>
          <a:p>
            <a:pPr marR="0" lvl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sz="1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Brother 1816" pitchFamily="50" charset="0"/>
            </a:endParaRP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Brother 1816"/>
                <a:ea typeface="+mn-ea"/>
                <a:cs typeface="+mn-cs"/>
              </a:rPr>
              <a:t>Emotion and AI</a:t>
            </a:r>
            <a:endParaRPr lang="en-GB" sz="1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Brother 1816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rother 1816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28" name="ZoneTexte 12">
            <a:extLst>
              <a:ext uri="{FF2B5EF4-FFF2-40B4-BE49-F238E27FC236}">
                <a16:creationId xmlns:a16="http://schemas.microsoft.com/office/drawing/2014/main" id="{791D456E-6987-3B9D-FBD5-ACB699F1B805}"/>
              </a:ext>
            </a:extLst>
          </p:cNvPr>
          <p:cNvSpPr txBox="1"/>
          <p:nvPr/>
        </p:nvSpPr>
        <p:spPr>
          <a:xfrm>
            <a:off x="5505558" y="1607791"/>
            <a:ext cx="6274653" cy="2397236"/>
          </a:xfrm>
          <a:prstGeom prst="roundRect">
            <a:avLst/>
          </a:prstGeom>
          <a:solidFill>
            <a:schemeClr val="bg1"/>
          </a:solidFill>
          <a:ln>
            <a:solidFill>
              <a:srgbClr val="975FC2"/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pPr marL="180975" indent="-180975">
              <a:buFont typeface="Arial,Sans-Serif" panose="020B0604020202020204" pitchFamily="34" charset="0"/>
              <a:buChar char="•"/>
              <a:defRPr/>
            </a:pPr>
            <a:endParaRPr lang="fr-FR" sz="1600">
              <a:latin typeface="Brother 1816"/>
            </a:endParaRPr>
          </a:p>
          <a:p>
            <a:pPr marL="180975" indent="-180975">
              <a:buFont typeface="Arial,Sans-Serif" panose="020B0604020202020204" pitchFamily="34" charset="0"/>
              <a:buChar char="•"/>
              <a:defRPr/>
            </a:pPr>
            <a:endParaRPr lang="fr-FR" sz="1600">
              <a:latin typeface="Brother 1816"/>
            </a:endParaRPr>
          </a:p>
          <a:p>
            <a:pPr marL="180975" indent="-180975">
              <a:buFont typeface="Arial,Sans-Serif" panose="020B0604020202020204" pitchFamily="34" charset="0"/>
              <a:buChar char="•"/>
              <a:defRPr/>
            </a:pPr>
            <a:endParaRPr lang="fr-FR" sz="1600">
              <a:latin typeface="Brother 1816"/>
            </a:endParaRPr>
          </a:p>
          <a:p>
            <a:pPr marL="180975" indent="-180975">
              <a:buFont typeface="Arial,Sans-Serif" panose="020B0604020202020204" pitchFamily="34" charset="0"/>
              <a:buChar char="•"/>
              <a:defRPr/>
            </a:pPr>
            <a:endParaRPr lang="fr-FR" sz="1600">
              <a:latin typeface="Brother 1816"/>
            </a:endParaRPr>
          </a:p>
          <a:p>
            <a:pPr marL="180975" indent="-180975">
              <a:buFont typeface="Arial,Sans-Serif" panose="020B0604020202020204" pitchFamily="34" charset="0"/>
              <a:buChar char="•"/>
              <a:defRPr/>
            </a:pPr>
            <a:endParaRPr lang="fr-FR" sz="1600">
              <a:latin typeface="Brother 1816"/>
            </a:endParaRPr>
          </a:p>
          <a:p>
            <a:pPr marL="180975" indent="-180975">
              <a:buFont typeface="Arial,Sans-Serif" panose="020B0604020202020204" pitchFamily="34" charset="0"/>
              <a:buChar char="•"/>
              <a:defRPr/>
            </a:pPr>
            <a:endParaRPr lang="fr-FR" sz="600">
              <a:latin typeface="Brother 1816"/>
            </a:endParaRPr>
          </a:p>
          <a:p>
            <a:pPr marL="180975" indent="-180975">
              <a:buFont typeface="Arial,Sans-Serif" panose="020B0604020202020204" pitchFamily="34" charset="0"/>
              <a:buChar char="•"/>
              <a:defRPr/>
            </a:pPr>
            <a:r>
              <a:rPr lang="fr-FR" sz="1600">
                <a:latin typeface="Brother 1816"/>
              </a:rPr>
              <a:t>Digital </a:t>
            </a:r>
            <a:r>
              <a:rPr lang="fr-FR" sz="1600" err="1">
                <a:latin typeface="Brother 1816"/>
              </a:rPr>
              <a:t>strategy</a:t>
            </a:r>
            <a:endParaRPr lang="fr-FR" sz="1600">
              <a:latin typeface="Brother 1816"/>
            </a:endParaRPr>
          </a:p>
          <a:p>
            <a:pPr>
              <a:defRPr/>
            </a:pPr>
            <a:endParaRPr lang="fr-FR" sz="1600">
              <a:latin typeface="Brother 1816" pitchFamily="50" charset="0"/>
            </a:endParaRPr>
          </a:p>
          <a:p>
            <a:pPr marL="180975" marR="0" lvl="0" indent="-180975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Brother 1816"/>
                <a:ea typeface="+mn-ea"/>
                <a:cs typeface="+mn-cs"/>
              </a:rPr>
              <a:t>Innovation and design </a:t>
            </a:r>
            <a:r>
              <a:rPr kumimoji="0" lang="fr-FR" sz="16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Brother 1816"/>
                <a:ea typeface="+mn-ea"/>
                <a:cs typeface="+mn-cs"/>
              </a:rPr>
              <a:t>thinking</a:t>
            </a:r>
            <a:endParaRPr lang="fr-FR" sz="1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Brother 1816"/>
            </a:endParaRPr>
          </a:p>
        </p:txBody>
      </p:sp>
      <p:pic>
        <p:nvPicPr>
          <p:cNvPr id="46" name="Picture 45" descr="Nice : avec le campus Saint-Jean d'Angély, Saint-Roch plus que jamais  tourné vers la jeunesse">
            <a:extLst>
              <a:ext uri="{FF2B5EF4-FFF2-40B4-BE49-F238E27FC236}">
                <a16:creationId xmlns:a16="http://schemas.microsoft.com/office/drawing/2014/main" id="{4F8BF958-3FCB-8359-E71F-99D16D9AC0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1355" y="1751184"/>
            <a:ext cx="2148531" cy="11726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PARC DE VALROSE (Nice): Ce qu'il faut savoir pour votre visite (avec avis)">
            <a:extLst>
              <a:ext uri="{FF2B5EF4-FFF2-40B4-BE49-F238E27FC236}">
                <a16:creationId xmlns:a16="http://schemas.microsoft.com/office/drawing/2014/main" id="{369D7EE4-A95C-D655-E4F2-1AF2940739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301" y="2533779"/>
            <a:ext cx="2210316" cy="1306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AFB8AA4-632A-3A9E-87E2-85B5E5972130}"/>
              </a:ext>
            </a:extLst>
          </p:cNvPr>
          <p:cNvSpPr txBox="1"/>
          <p:nvPr/>
        </p:nvSpPr>
        <p:spPr>
          <a:xfrm>
            <a:off x="2594919" y="2965622"/>
            <a:ext cx="2605216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2000">
                <a:solidFill>
                  <a:srgbClr val="0282A6"/>
                </a:solidFill>
                <a:latin typeface="Aptos"/>
              </a:rPr>
              <a:t>📍</a:t>
            </a:r>
            <a:r>
              <a:rPr lang="fr-FR" sz="2000" b="1" i="0" u="none" strike="noStrike" baseline="0">
                <a:solidFill>
                  <a:srgbClr val="7CA660"/>
                </a:solidFill>
                <a:latin typeface="Brother 1816"/>
              </a:rPr>
              <a:t>Valrose campus</a:t>
            </a:r>
            <a:r>
              <a:rPr sz="2000" b="0" i="0">
                <a:solidFill>
                  <a:srgbClr val="000000"/>
                </a:solidFill>
                <a:latin typeface="Brother 1816"/>
                <a:ea typeface="Brother 1816"/>
                <a:cs typeface="Brother 1816"/>
              </a:rPr>
              <a:t>​</a:t>
            </a:r>
            <a:endParaRPr lang="en-US" sz="2000"/>
          </a:p>
        </p:txBody>
      </p:sp>
      <p:sp>
        <p:nvSpPr>
          <p:cNvPr id="12" name="Rectangle : coins arrondis 25">
            <a:extLst>
              <a:ext uri="{FF2B5EF4-FFF2-40B4-BE49-F238E27FC236}">
                <a16:creationId xmlns:a16="http://schemas.microsoft.com/office/drawing/2014/main" id="{F4749AD7-3C5C-6207-20ED-ECC092A15CBD}"/>
              </a:ext>
            </a:extLst>
          </p:cNvPr>
          <p:cNvSpPr/>
          <p:nvPr/>
        </p:nvSpPr>
        <p:spPr>
          <a:xfrm>
            <a:off x="3552786" y="5574236"/>
            <a:ext cx="965445" cy="282724"/>
          </a:xfrm>
          <a:prstGeom prst="roundRect">
            <a:avLst/>
          </a:prstGeom>
          <a:solidFill>
            <a:srgbClr val="D419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400">
                <a:ea typeface="Calibri"/>
                <a:cs typeface="Calibri"/>
              </a:rPr>
              <a:t>+ Online!</a:t>
            </a:r>
            <a:endParaRPr lang="en-US" sz="14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DA6D6C8-D489-40F5-B5B2-1F9EB7357F01}"/>
              </a:ext>
            </a:extLst>
          </p:cNvPr>
          <p:cNvSpPr txBox="1"/>
          <p:nvPr/>
        </p:nvSpPr>
        <p:spPr>
          <a:xfrm>
            <a:off x="7661190" y="2110947"/>
            <a:ext cx="4118918" cy="3872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ts val="2250"/>
              </a:lnSpc>
            </a:pPr>
            <a:r>
              <a:rPr lang="fr-FR" sz="2000">
                <a:solidFill>
                  <a:srgbClr val="0282A6"/>
                </a:solidFill>
                <a:latin typeface="Aptos"/>
                <a:ea typeface="Segoe UI"/>
                <a:cs typeface="Segoe UI"/>
              </a:rPr>
              <a:t>📍</a:t>
            </a:r>
            <a:r>
              <a:rPr lang="fr-FR" sz="2000" b="1" i="0" u="none" strike="noStrike" baseline="0">
                <a:solidFill>
                  <a:srgbClr val="975FC2"/>
                </a:solidFill>
                <a:latin typeface="Brother 1816"/>
                <a:ea typeface="Segoe UI"/>
                <a:cs typeface="Segoe UI"/>
              </a:rPr>
              <a:t>St Jean d'Angély campus</a:t>
            </a:r>
            <a:r>
              <a:rPr lang="fr-FR" sz="2000" b="0" i="0">
                <a:solidFill>
                  <a:srgbClr val="000000"/>
                </a:solidFill>
                <a:latin typeface="Brother 1816"/>
                <a:ea typeface="Segoe UI"/>
                <a:cs typeface="Segoe UI"/>
              </a:rPr>
              <a:t>​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85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EBC358-30F6-ED76-7645-36942678E5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7E48679D-0E05-C007-A147-C207773152DF}"/>
              </a:ext>
            </a:extLst>
          </p:cNvPr>
          <p:cNvSpPr txBox="1">
            <a:spLocks/>
          </p:cNvSpPr>
          <p:nvPr/>
        </p:nvSpPr>
        <p:spPr>
          <a:xfrm>
            <a:off x="0" y="-32704"/>
            <a:ext cx="12192000" cy="893073"/>
          </a:xfrm>
          <a:prstGeom prst="rect">
            <a:avLst/>
          </a:prstGeom>
          <a:noFill/>
        </p:spPr>
        <p:txBody>
          <a:bodyPr wrap="square" lIns="360000" tIns="360000" rIns="91440" bIns="4572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fr-FR" sz="4000" b="1">
                <a:solidFill>
                  <a:srgbClr val="007EA1"/>
                </a:solidFill>
                <a:latin typeface="Apex New Book"/>
              </a:rPr>
              <a:t>Focus : </a:t>
            </a:r>
            <a:r>
              <a:rPr lang="fr-FR" sz="4000" b="1" err="1">
                <a:solidFill>
                  <a:srgbClr val="007EA1"/>
                </a:solidFill>
                <a:latin typeface="Apex New Book"/>
              </a:rPr>
              <a:t>Agentic</a:t>
            </a:r>
            <a:r>
              <a:rPr lang="fr-FR" sz="4000" b="1">
                <a:solidFill>
                  <a:srgbClr val="007EA1"/>
                </a:solidFill>
                <a:latin typeface="Apex New Book"/>
              </a:rPr>
              <a:t> software </a:t>
            </a:r>
            <a:r>
              <a:rPr lang="fr-FR" sz="4000" b="1" err="1">
                <a:solidFill>
                  <a:srgbClr val="007EA1"/>
                </a:solidFill>
                <a:latin typeface="Apex New Book"/>
              </a:rPr>
              <a:t>development</a:t>
            </a:r>
            <a:endParaRPr lang="fr-FR" sz="4000" b="1">
              <a:solidFill>
                <a:srgbClr val="007EA1"/>
              </a:solidFill>
              <a:latin typeface="Apex New Book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BB9B377-0604-9D2B-C9E7-ED2696C54694}"/>
              </a:ext>
            </a:extLst>
          </p:cNvPr>
          <p:cNvSpPr/>
          <p:nvPr/>
        </p:nvSpPr>
        <p:spPr>
          <a:xfrm>
            <a:off x="183494" y="862334"/>
            <a:ext cx="3056021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fr-FR" sz="2000">
                <a:latin typeface="Aptos"/>
              </a:rPr>
              <a:t>📍 </a:t>
            </a:r>
            <a:r>
              <a:rPr lang="fr-FR" sz="2000" err="1">
                <a:latin typeface="Brother 1816"/>
              </a:rPr>
              <a:t>SophiaTech</a:t>
            </a:r>
            <a:r>
              <a:rPr lang="fr-FR" sz="2000">
                <a:latin typeface="Brother 1816"/>
              </a:rPr>
              <a:t> campus</a:t>
            </a:r>
          </a:p>
        </p:txBody>
      </p:sp>
      <p:sp>
        <p:nvSpPr>
          <p:cNvPr id="12" name="Rectangle : coins arrondis 25">
            <a:extLst>
              <a:ext uri="{FF2B5EF4-FFF2-40B4-BE49-F238E27FC236}">
                <a16:creationId xmlns:a16="http://schemas.microsoft.com/office/drawing/2014/main" id="{E9A5A727-A7A9-7BF3-C05A-90326F57BCAB}"/>
              </a:ext>
            </a:extLst>
          </p:cNvPr>
          <p:cNvSpPr/>
          <p:nvPr/>
        </p:nvSpPr>
        <p:spPr>
          <a:xfrm>
            <a:off x="9427464" y="354832"/>
            <a:ext cx="1015503" cy="371135"/>
          </a:xfrm>
          <a:prstGeom prst="roundRect">
            <a:avLst/>
          </a:prstGeom>
          <a:solidFill>
            <a:srgbClr val="D419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600" b="1" dirty="0">
                <a:ea typeface="Calibri"/>
                <a:cs typeface="Calibri"/>
              </a:rPr>
              <a:t>NEW</a:t>
            </a:r>
            <a:endParaRPr lang="en-US" sz="2000" b="1" dirty="0"/>
          </a:p>
        </p:txBody>
      </p:sp>
      <p:sp>
        <p:nvSpPr>
          <p:cNvPr id="11" name="Shape 2">
            <a:extLst>
              <a:ext uri="{FF2B5EF4-FFF2-40B4-BE49-F238E27FC236}">
                <a16:creationId xmlns:a16="http://schemas.microsoft.com/office/drawing/2014/main" id="{19A2CF0E-4E29-4E5D-8E27-8658689D493A}"/>
              </a:ext>
            </a:extLst>
          </p:cNvPr>
          <p:cNvSpPr/>
          <p:nvPr/>
        </p:nvSpPr>
        <p:spPr>
          <a:xfrm>
            <a:off x="701313" y="1602260"/>
            <a:ext cx="10725663" cy="471534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0B2C36">
                <a:alpha val="16000"/>
              </a:srgbClr>
            </a:outerShdw>
          </a:effectLst>
        </p:spPr>
        <p:txBody>
          <a:bodyPr lIns="91440" tIns="45720" rIns="91440" bIns="45720" anchor="t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600" b="1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D6106AD-187F-7403-8F29-54D6F4DB9F36}"/>
              </a:ext>
            </a:extLst>
          </p:cNvPr>
          <p:cNvSpPr txBox="1"/>
          <p:nvPr/>
        </p:nvSpPr>
        <p:spPr>
          <a:xfrm>
            <a:off x="1055676" y="1958295"/>
            <a:ext cx="9840683" cy="40626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ea typeface="+mn-lt"/>
                <a:cs typeface="+mn-lt"/>
              </a:rPr>
              <a:t>➡️ </a:t>
            </a:r>
            <a:r>
              <a:rPr lang="en-US" sz="2000">
                <a:latin typeface="Brother 1816"/>
                <a:ea typeface="+mn-lt"/>
                <a:cs typeface="+mn-lt"/>
              </a:rPr>
              <a:t>Principles of generative agent-based AI</a:t>
            </a:r>
          </a:p>
          <a:p>
            <a:r>
              <a:rPr lang="en-US" sz="2000">
                <a:latin typeface="Brother 1816"/>
                <a:ea typeface="+mn-lt"/>
                <a:cs typeface="+mn-lt"/>
              </a:rPr>
              <a:t>     </a:t>
            </a:r>
            <a:r>
              <a:rPr lang="en-US">
                <a:latin typeface="Brother 1816"/>
                <a:ea typeface="+mn-lt"/>
                <a:cs typeface="+mn-lt"/>
              </a:rPr>
              <a:t>Different types of models, multi-agent systems</a:t>
            </a:r>
          </a:p>
          <a:p>
            <a:endParaRPr lang="en-US">
              <a:latin typeface="Brother 1816"/>
              <a:ea typeface="+mn-lt"/>
              <a:cs typeface="+mn-lt"/>
            </a:endParaRPr>
          </a:p>
          <a:p>
            <a:r>
              <a:rPr lang="en-US" sz="2000">
                <a:latin typeface="Brother 1816"/>
                <a:ea typeface="+mn-lt"/>
                <a:cs typeface="+mn-lt"/>
              </a:rPr>
              <a:t>➡️ Strong emphasis on its practical use for software development </a:t>
            </a:r>
          </a:p>
          <a:p>
            <a:r>
              <a:rPr lang="en-US" sz="2000">
                <a:latin typeface="Brother 1816"/>
                <a:ea typeface="+mn-lt"/>
                <a:cs typeface="+mn-lt"/>
              </a:rPr>
              <a:t>      </a:t>
            </a:r>
            <a:r>
              <a:rPr lang="en-US">
                <a:latin typeface="Brother 1816"/>
                <a:ea typeface="+mn-lt"/>
                <a:cs typeface="+mn-lt"/>
              </a:rPr>
              <a:t>Anthropic’s Claude Code solution, key settings, best practices</a:t>
            </a:r>
          </a:p>
          <a:p>
            <a:endParaRPr lang="en-US" sz="2000">
              <a:latin typeface="Brother 1816"/>
              <a:ea typeface="+mn-lt"/>
              <a:cs typeface="+mn-lt"/>
            </a:endParaRPr>
          </a:p>
          <a:p>
            <a:r>
              <a:rPr lang="en-US" sz="2000">
                <a:latin typeface="Brother 1816"/>
                <a:ea typeface="+mn-lt"/>
                <a:cs typeface="+mn-lt"/>
              </a:rPr>
              <a:t>➡️ Covers implementation of a RAG, MCP-interfaced agents</a:t>
            </a:r>
          </a:p>
          <a:p>
            <a:endParaRPr lang="en-US" sz="2000">
              <a:latin typeface="Brother 1816"/>
              <a:ea typeface="+mn-lt"/>
              <a:cs typeface="+mn-lt"/>
            </a:endParaRPr>
          </a:p>
          <a:p>
            <a:r>
              <a:rPr lang="en-US">
                <a:latin typeface="Brother 1816"/>
                <a:ea typeface="+mn-lt"/>
                <a:cs typeface="+mn-lt"/>
              </a:rPr>
              <a:t>➡️ </a:t>
            </a:r>
            <a:r>
              <a:rPr lang="en-US" sz="2000">
                <a:latin typeface="Brother 1816"/>
                <a:ea typeface="+mn-lt"/>
                <a:cs typeface="+mn-lt"/>
              </a:rPr>
              <a:t>Mohamed Kadri (Solution Architect at Sopra Steria)</a:t>
            </a:r>
          </a:p>
          <a:p>
            <a:r>
              <a:rPr lang="en-US" sz="2000">
                <a:latin typeface="Brother 1816"/>
                <a:ea typeface="+mn-lt"/>
                <a:cs typeface="+mn-lt"/>
              </a:rPr>
              <a:t>  </a:t>
            </a:r>
            <a:r>
              <a:rPr lang="en-US">
                <a:latin typeface="Brother 1816"/>
                <a:ea typeface="+mn-lt"/>
                <a:cs typeface="+mn-lt"/>
              </a:rPr>
              <a:t>    Nikan Zandian Jazi (PhD student at I3S laboratory)</a:t>
            </a:r>
          </a:p>
          <a:p>
            <a:endParaRPr lang="en-US">
              <a:latin typeface="Brother 1816"/>
              <a:ea typeface="+mn-lt"/>
              <a:cs typeface="+mn-lt"/>
            </a:endParaRPr>
          </a:p>
          <a:p>
            <a:r>
              <a:rPr lang="en-US" sz="2000">
                <a:latin typeface="Brother 1816"/>
                <a:ea typeface="+mn-lt"/>
                <a:cs typeface="+mn-lt"/>
              </a:rPr>
              <a:t>➡️ </a:t>
            </a:r>
            <a:r>
              <a:rPr lang="en-US" sz="2000" err="1">
                <a:latin typeface="Brother 1816"/>
                <a:ea typeface="+mn-lt"/>
                <a:cs typeface="+mn-lt"/>
              </a:rPr>
              <a:t>Prerequesites</a:t>
            </a:r>
            <a:r>
              <a:rPr lang="en-US" sz="2000">
                <a:latin typeface="Brother 1816"/>
                <a:ea typeface="+mn-lt"/>
                <a:cs typeface="+mn-lt"/>
              </a:rPr>
              <a:t>: Python programming and Claude </a:t>
            </a:r>
            <a:r>
              <a:rPr lang="en-US" sz="2000" err="1">
                <a:latin typeface="Brother 1816"/>
                <a:ea typeface="+mn-lt"/>
                <a:cs typeface="+mn-lt"/>
              </a:rPr>
              <a:t>licence</a:t>
            </a:r>
            <a:r>
              <a:rPr lang="en-US" sz="2000">
                <a:latin typeface="Brother 1816"/>
                <a:ea typeface="+mn-lt"/>
                <a:cs typeface="+mn-lt"/>
              </a:rPr>
              <a:t> </a:t>
            </a:r>
          </a:p>
          <a:p>
            <a:r>
              <a:rPr lang="en-US" sz="2000">
                <a:latin typeface="Brother 1816"/>
                <a:ea typeface="+mn-lt"/>
                <a:cs typeface="+mn-lt"/>
              </a:rPr>
              <a:t>    </a:t>
            </a:r>
            <a:r>
              <a:rPr lang="en-US">
                <a:latin typeface="Brother 1816"/>
                <a:ea typeface="+mn-lt"/>
                <a:cs typeface="+mn-lt"/>
              </a:rPr>
              <a:t>  (until September 12:</a:t>
            </a:r>
            <a:r>
              <a:rPr lang="en-US">
                <a:latin typeface="Brother 1816"/>
              </a:rPr>
              <a:t> </a:t>
            </a:r>
            <a:r>
              <a:rPr lang="en-US">
                <a:latin typeface="Brother 1816"/>
                <a:hlinkClick r:id="rId2"/>
              </a:rPr>
              <a:t>https://claude.com/programs/campus</a:t>
            </a:r>
            <a:r>
              <a:rPr lang="en-US">
                <a:latin typeface="Brother 1816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2385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26E385-F926-5DAA-BB84-FA02C6DAE4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2">
            <a:extLst>
              <a:ext uri="{FF2B5EF4-FFF2-40B4-BE49-F238E27FC236}">
                <a16:creationId xmlns:a16="http://schemas.microsoft.com/office/drawing/2014/main" id="{92C12B58-841C-CA43-A147-A3C141AF5BEA}"/>
              </a:ext>
            </a:extLst>
          </p:cNvPr>
          <p:cNvSpPr/>
          <p:nvPr/>
        </p:nvSpPr>
        <p:spPr>
          <a:xfrm>
            <a:off x="701313" y="1602260"/>
            <a:ext cx="10725663" cy="45324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0B2C36">
                <a:alpha val="16000"/>
              </a:srgbClr>
            </a:outerShdw>
          </a:effectLst>
        </p:spPr>
        <p:txBody>
          <a:bodyPr lIns="91440" tIns="45720" rIns="91440" bIns="45720" anchor="t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600" b="1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D410D751-8A97-2009-961D-851973276741}"/>
              </a:ext>
            </a:extLst>
          </p:cNvPr>
          <p:cNvSpPr txBox="1">
            <a:spLocks/>
          </p:cNvSpPr>
          <p:nvPr/>
        </p:nvSpPr>
        <p:spPr>
          <a:xfrm>
            <a:off x="-41189" y="-32704"/>
            <a:ext cx="12192000" cy="893073"/>
          </a:xfrm>
          <a:prstGeom prst="rect">
            <a:avLst/>
          </a:prstGeom>
          <a:noFill/>
        </p:spPr>
        <p:txBody>
          <a:bodyPr wrap="square" lIns="360000" tIns="360000" rIns="91440" bIns="4572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fr-FR" sz="4000" b="1">
                <a:solidFill>
                  <a:srgbClr val="007EA1"/>
                </a:solidFill>
                <a:latin typeface="Apex New Book"/>
              </a:rPr>
              <a:t>Focus : Quantum </a:t>
            </a:r>
            <a:r>
              <a:rPr lang="fr-FR" sz="4000" b="1" err="1">
                <a:solidFill>
                  <a:srgbClr val="007EA1"/>
                </a:solidFill>
                <a:latin typeface="Apex New Book"/>
              </a:rPr>
              <a:t>computing</a:t>
            </a:r>
            <a:r>
              <a:rPr lang="fr-FR" sz="4000" b="1">
                <a:solidFill>
                  <a:srgbClr val="007EA1"/>
                </a:solidFill>
                <a:latin typeface="Apex New Book"/>
              </a:rPr>
              <a:t> and networking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B0A8518-A8B9-9057-DB8E-E61AC4E55A7E}"/>
              </a:ext>
            </a:extLst>
          </p:cNvPr>
          <p:cNvSpPr/>
          <p:nvPr/>
        </p:nvSpPr>
        <p:spPr>
          <a:xfrm>
            <a:off x="152602" y="882929"/>
            <a:ext cx="3056021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fr-FR" sz="2000">
                <a:latin typeface="Aptos"/>
              </a:rPr>
              <a:t>📍 </a:t>
            </a:r>
            <a:r>
              <a:rPr lang="fr-FR" sz="2000" err="1">
                <a:latin typeface="Brother 1816"/>
              </a:rPr>
              <a:t>SophiaTech</a:t>
            </a:r>
            <a:r>
              <a:rPr lang="fr-FR" sz="2000">
                <a:latin typeface="Brother 1816"/>
              </a:rPr>
              <a:t> campus</a:t>
            </a:r>
          </a:p>
        </p:txBody>
      </p:sp>
      <p:sp>
        <p:nvSpPr>
          <p:cNvPr id="3" name="Rectangle : coins arrondis 25">
            <a:extLst>
              <a:ext uri="{FF2B5EF4-FFF2-40B4-BE49-F238E27FC236}">
                <a16:creationId xmlns:a16="http://schemas.microsoft.com/office/drawing/2014/main" id="{B8E175C1-DF46-7C9F-17EE-D6A9DCC57043}"/>
              </a:ext>
            </a:extLst>
          </p:cNvPr>
          <p:cNvSpPr/>
          <p:nvPr/>
        </p:nvSpPr>
        <p:spPr>
          <a:xfrm>
            <a:off x="7239217" y="1959882"/>
            <a:ext cx="2407068" cy="385696"/>
          </a:xfrm>
          <a:prstGeom prst="roundRect">
            <a:avLst/>
          </a:prstGeom>
          <a:solidFill>
            <a:srgbClr val="D419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>
                <a:solidFill>
                  <a:srgbClr val="000000"/>
                </a:solidFill>
                <a:ea typeface="Calibri"/>
                <a:cs typeface="Calibri"/>
              </a:rPr>
              <a:t>📅</a:t>
            </a:r>
            <a:r>
              <a:rPr lang="en-US" sz="2000">
                <a:solidFill>
                  <a:srgbClr val="000000"/>
                </a:solidFill>
                <a:latin typeface="Aptos"/>
                <a:ea typeface="Calibri"/>
                <a:cs typeface="Calibri"/>
              </a:rPr>
              <a:t>  </a:t>
            </a:r>
            <a:r>
              <a:rPr lang="en-US" sz="1500">
                <a:solidFill>
                  <a:schemeClr val="bg1"/>
                </a:solidFill>
                <a:latin typeface="Brother 1816"/>
                <a:ea typeface="Calibri"/>
                <a:cs typeface="Calibri"/>
              </a:rPr>
              <a:t>January 11–15, 2027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E23FE2-FEEF-1E2A-21F3-8EBFB12CE216}"/>
              </a:ext>
            </a:extLst>
          </p:cNvPr>
          <p:cNvSpPr txBox="1"/>
          <p:nvPr/>
        </p:nvSpPr>
        <p:spPr>
          <a:xfrm>
            <a:off x="1055676" y="1958295"/>
            <a:ext cx="10048238" cy="39703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Aptos"/>
              </a:rPr>
              <a:t>➡️ </a:t>
            </a:r>
            <a:r>
              <a:rPr lang="en-US">
                <a:latin typeface="Brother 1816"/>
              </a:rPr>
              <a:t>Minor condensed into one week: workshop format!</a:t>
            </a:r>
          </a:p>
          <a:p>
            <a:endParaRPr lang="en-US">
              <a:latin typeface="Brother 1816"/>
            </a:endParaRPr>
          </a:p>
          <a:p>
            <a:r>
              <a:rPr lang="en-US">
                <a:latin typeface="Aptos"/>
              </a:rPr>
              <a:t>➡️ </a:t>
            </a:r>
            <a:r>
              <a:rPr lang="en-US">
                <a:latin typeface="Brother 1816"/>
              </a:rPr>
              <a:t>Hands-on TPs in quantum computing, quantum programming and circuit design. Exploring some practical quantum protocols.</a:t>
            </a:r>
          </a:p>
          <a:p>
            <a:endParaRPr lang="en-US">
              <a:latin typeface="Brother 1816"/>
            </a:endParaRPr>
          </a:p>
          <a:p>
            <a:r>
              <a:rPr lang="en-US"/>
              <a:t>➡️ </a:t>
            </a:r>
            <a:r>
              <a:rPr lang="en-US">
                <a:latin typeface="Brother 1816"/>
              </a:rPr>
              <a:t>Implementing and testing key quantum algorithms with Python (using Qiskit from IBM, one of the most widely used quantum programming framework).</a:t>
            </a:r>
          </a:p>
          <a:p>
            <a:endParaRPr lang="en-US">
              <a:latin typeface="Brother 1816"/>
            </a:endParaRPr>
          </a:p>
          <a:p>
            <a:r>
              <a:rPr lang="en-US">
                <a:latin typeface="Aptos"/>
              </a:rPr>
              <a:t>➡️ </a:t>
            </a:r>
            <a:r>
              <a:rPr lang="en-US">
                <a:latin typeface="Brother 1816"/>
              </a:rPr>
              <a:t>Python skills required — no prior quantum knowledge needed (basic quantum notions will be given during the classes, depending on the targeted </a:t>
            </a:r>
            <a:r>
              <a:rPr lang="en-US" err="1">
                <a:latin typeface="Brother 1816"/>
              </a:rPr>
              <a:t>algorythm</a:t>
            </a:r>
            <a:r>
              <a:rPr lang="en-US">
                <a:latin typeface="Brother 1816"/>
              </a:rPr>
              <a:t>)</a:t>
            </a:r>
          </a:p>
          <a:p>
            <a:endParaRPr lang="en-US">
              <a:latin typeface="Brother 1816"/>
            </a:endParaRPr>
          </a:p>
          <a:p>
            <a:r>
              <a:rPr lang="en-US">
                <a:latin typeface="Aptos"/>
              </a:rPr>
              <a:t>➡️ </a:t>
            </a:r>
            <a:r>
              <a:rPr lang="en-US">
                <a:latin typeface="Brother 1816"/>
              </a:rPr>
              <a:t>Eligible for the “Quantum Aware” certificate:</a:t>
            </a:r>
            <a:br>
              <a:rPr lang="en-US">
                <a:latin typeface="Brother 1816"/>
              </a:rPr>
            </a:br>
            <a:r>
              <a:rPr lang="en-US">
                <a:latin typeface="Brother 1816"/>
              </a:rPr>
              <a:t> </a:t>
            </a:r>
            <a:r>
              <a:rPr lang="en-US" sz="1600">
                <a:latin typeface="Brother 1816"/>
                <a:hlinkClick r:id="rId2"/>
              </a:rPr>
              <a:t>https://univ-cotedazur.fr/formation/offre-de-formation/certificat-quantum-aware</a:t>
            </a:r>
            <a:endParaRPr lang="en-US" sz="1600">
              <a:latin typeface="Aptos"/>
            </a:endParaRPr>
          </a:p>
          <a:p>
            <a:endParaRPr lang="en-US">
              <a:latin typeface="Brother 1816"/>
            </a:endParaRPr>
          </a:p>
        </p:txBody>
      </p:sp>
      <p:sp>
        <p:nvSpPr>
          <p:cNvPr id="4" name="Rectangle : coins arrondis 25">
            <a:extLst>
              <a:ext uri="{FF2B5EF4-FFF2-40B4-BE49-F238E27FC236}">
                <a16:creationId xmlns:a16="http://schemas.microsoft.com/office/drawing/2014/main" id="{B5173E56-2C18-B4C1-AB2F-971D0B01695D}"/>
              </a:ext>
            </a:extLst>
          </p:cNvPr>
          <p:cNvSpPr/>
          <p:nvPr/>
        </p:nvSpPr>
        <p:spPr>
          <a:xfrm>
            <a:off x="10411473" y="352145"/>
            <a:ext cx="1015503" cy="371135"/>
          </a:xfrm>
          <a:prstGeom prst="roundRect">
            <a:avLst/>
          </a:prstGeom>
          <a:solidFill>
            <a:srgbClr val="D419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600" b="1" dirty="0">
                <a:ea typeface="Calibri"/>
                <a:cs typeface="Calibri"/>
              </a:rPr>
              <a:t>NEW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4320409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39">
            <a:extLst>
              <a:ext uri="{FF2B5EF4-FFF2-40B4-BE49-F238E27FC236}">
                <a16:creationId xmlns:a16="http://schemas.microsoft.com/office/drawing/2014/main" id="{C1D97B54-7708-DD46-49E0-79D1D0082DD0}"/>
              </a:ext>
            </a:extLst>
          </p:cNvPr>
          <p:cNvSpPr/>
          <p:nvPr/>
        </p:nvSpPr>
        <p:spPr>
          <a:xfrm>
            <a:off x="5305729" y="422032"/>
            <a:ext cx="4515048" cy="642348"/>
          </a:xfrm>
          <a:prstGeom prst="roundRect">
            <a:avLst/>
          </a:prstGeom>
          <a:solidFill>
            <a:srgbClr val="EDFBFF"/>
          </a:solidFill>
          <a:ln>
            <a:solidFill>
              <a:srgbClr val="007EA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>
              <a:solidFill>
                <a:schemeClr val="dk1"/>
              </a:solidFill>
              <a:ea typeface="Calibri"/>
              <a:cs typeface="Calibri"/>
            </a:endParaRPr>
          </a:p>
        </p:txBody>
      </p:sp>
      <p:sp>
        <p:nvSpPr>
          <p:cNvPr id="8" name="Ellipse 40">
            <a:extLst>
              <a:ext uri="{FF2B5EF4-FFF2-40B4-BE49-F238E27FC236}">
                <a16:creationId xmlns:a16="http://schemas.microsoft.com/office/drawing/2014/main" id="{942F5E7D-916E-82A6-207D-71B272599816}"/>
              </a:ext>
            </a:extLst>
          </p:cNvPr>
          <p:cNvSpPr/>
          <p:nvPr/>
        </p:nvSpPr>
        <p:spPr>
          <a:xfrm>
            <a:off x="4988226" y="454696"/>
            <a:ext cx="643319" cy="582120"/>
          </a:xfrm>
          <a:prstGeom prst="ellipse">
            <a:avLst/>
          </a:prstGeom>
          <a:solidFill>
            <a:srgbClr val="BAE8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/>
          </a:p>
        </p:txBody>
      </p:sp>
      <p:sp>
        <p:nvSpPr>
          <p:cNvPr id="10" name="ZoneTexte 41">
            <a:extLst>
              <a:ext uri="{FF2B5EF4-FFF2-40B4-BE49-F238E27FC236}">
                <a16:creationId xmlns:a16="http://schemas.microsoft.com/office/drawing/2014/main" id="{039ECC2D-3AB7-30B2-B936-B07086EC8E50}"/>
              </a:ext>
            </a:extLst>
          </p:cNvPr>
          <p:cNvSpPr txBox="1"/>
          <p:nvPr/>
        </p:nvSpPr>
        <p:spPr>
          <a:xfrm>
            <a:off x="5008035" y="534439"/>
            <a:ext cx="878115" cy="46166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>
                <a:solidFill>
                  <a:srgbClr val="0F7FA3"/>
                </a:solidFill>
                <a:ea typeface="+mn-lt"/>
                <a:cs typeface="+mn-lt"/>
              </a:rPr>
              <a:t>➡️</a:t>
            </a:r>
            <a:endParaRPr lang="fr-FR">
              <a:ea typeface="+mn-lt"/>
              <a:cs typeface="+mn-lt"/>
            </a:endParaRPr>
          </a:p>
        </p:txBody>
      </p:sp>
      <p:sp>
        <p:nvSpPr>
          <p:cNvPr id="12" name="ZoneTexte 42">
            <a:extLst>
              <a:ext uri="{FF2B5EF4-FFF2-40B4-BE49-F238E27FC236}">
                <a16:creationId xmlns:a16="http://schemas.microsoft.com/office/drawing/2014/main" id="{FC7C0F28-6B12-C04E-EF24-1BBA2CA8D514}"/>
              </a:ext>
            </a:extLst>
          </p:cNvPr>
          <p:cNvSpPr txBox="1"/>
          <p:nvPr/>
        </p:nvSpPr>
        <p:spPr>
          <a:xfrm>
            <a:off x="5708043" y="563952"/>
            <a:ext cx="4038796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Aptos"/>
                <a:ea typeface="Calibri"/>
                <a:cs typeface="Calibri"/>
                <a:hlinkClick r:id="rId2"/>
              </a:rPr>
              <a:t>https://ds4h.univ-cotedazur.eu/wishes</a:t>
            </a:r>
            <a:endParaRPr lang="fr-FR">
              <a:latin typeface="Aptos"/>
              <a:ea typeface="Calibri"/>
              <a:cs typeface="Calibri"/>
              <a:hlinkClick r:id="rId2"/>
            </a:endParaRP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B2D06B76-AA7D-D770-B14F-521B26324BE8}"/>
              </a:ext>
            </a:extLst>
          </p:cNvPr>
          <p:cNvSpPr txBox="1">
            <a:spLocks/>
          </p:cNvSpPr>
          <p:nvPr/>
        </p:nvSpPr>
        <p:spPr>
          <a:xfrm>
            <a:off x="0" y="-125380"/>
            <a:ext cx="4674973" cy="893073"/>
          </a:xfrm>
          <a:prstGeom prst="rect">
            <a:avLst/>
          </a:prstGeom>
          <a:noFill/>
        </p:spPr>
        <p:txBody>
          <a:bodyPr wrap="square" lIns="360000" tIns="360000" rIns="91440" bIns="4572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>
                <a:ln>
                  <a:noFill/>
                </a:ln>
                <a:solidFill>
                  <a:srgbClr val="007EA1"/>
                </a:solidFill>
                <a:effectLst/>
                <a:uLnTx/>
                <a:uFillTx/>
                <a:latin typeface="Apex New Book"/>
                <a:ea typeface="+mj-ea"/>
                <a:cs typeface="+mj-cs"/>
              </a:rPr>
              <a:t>DS4H Minors</a:t>
            </a:r>
            <a:endParaRPr kumimoji="0" lang="fr-FR" sz="3600" b="1" i="0" u="none" strike="noStrike" kern="1200" cap="none" spc="0" normalizeH="0" baseline="0" noProof="0">
              <a:ln>
                <a:noFill/>
              </a:ln>
              <a:solidFill>
                <a:srgbClr val="229CC4"/>
              </a:solidFill>
              <a:effectLst/>
              <a:uLnTx/>
              <a:uFillTx/>
              <a:latin typeface="Brother 1816"/>
              <a:ea typeface="Arial"/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43F5CCE-B68D-A4F3-1171-8C780487ED5B}"/>
              </a:ext>
            </a:extLst>
          </p:cNvPr>
          <p:cNvSpPr/>
          <p:nvPr/>
        </p:nvSpPr>
        <p:spPr>
          <a:xfrm>
            <a:off x="286467" y="759361"/>
            <a:ext cx="7978129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fr-FR" sz="2000" b="1" err="1">
                <a:solidFill>
                  <a:prstClr val="black"/>
                </a:solidFill>
                <a:latin typeface="Brother 1816 Soft"/>
              </a:rPr>
              <a:t>Everything</a:t>
            </a:r>
            <a:r>
              <a:rPr lang="fr-FR" sz="2000" b="1">
                <a:solidFill>
                  <a:prstClr val="black"/>
                </a:solidFill>
                <a:latin typeface="Brother 1816 Soft"/>
              </a:rPr>
              <a:t> </a:t>
            </a:r>
            <a:r>
              <a:rPr lang="fr-FR" sz="2000" b="1" err="1">
                <a:solidFill>
                  <a:prstClr val="black"/>
                </a:solidFill>
                <a:latin typeface="Brother 1816 Soft"/>
              </a:rPr>
              <a:t>takes</a:t>
            </a:r>
            <a:r>
              <a:rPr lang="fr-FR" sz="2000" b="1">
                <a:solidFill>
                  <a:prstClr val="black"/>
                </a:solidFill>
                <a:latin typeface="Brother 1816 Soft"/>
              </a:rPr>
              <a:t> place on :</a:t>
            </a:r>
            <a:endParaRPr lang="en-US">
              <a:solidFill>
                <a:prstClr val="black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461C95-46D0-4748-88C2-840C551FD7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2100" y="1541145"/>
            <a:ext cx="6537960" cy="225171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6C247EE-20EE-B0D1-FAB0-304623C84A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480" y="4098924"/>
            <a:ext cx="10881360" cy="2145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4312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A3B92A-8127-36F4-F25A-5458D1136F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76BB8D3-1F5E-866A-0393-198223A77A89}"/>
              </a:ext>
            </a:extLst>
          </p:cNvPr>
          <p:cNvSpPr/>
          <p:nvPr/>
        </p:nvSpPr>
        <p:spPr>
          <a:xfrm>
            <a:off x="263326" y="798165"/>
            <a:ext cx="11215536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other 1816 Soft"/>
                <a:ea typeface="+mn-ea"/>
                <a:cs typeface="+mn-cs"/>
              </a:rPr>
              <a:t>Take the opportunity to run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282A6"/>
                </a:solidFill>
                <a:effectLst/>
                <a:uLnTx/>
                <a:uFillTx/>
                <a:latin typeface="Brother 1816 Soft"/>
                <a:ea typeface="+mn-ea"/>
                <a:cs typeface="+mn-cs"/>
              </a:rPr>
              <a:t>individual or group projects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other 1816 Soft"/>
                <a:ea typeface="+mn-ea"/>
                <a:cs typeface="+mn-cs"/>
              </a:rPr>
              <a:t> to sharpen your professional objectives!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4664CFD-0AB3-E8E0-331B-0ED24B13F101}"/>
              </a:ext>
            </a:extLst>
          </p:cNvPr>
          <p:cNvSpPr txBox="1">
            <a:spLocks/>
          </p:cNvSpPr>
          <p:nvPr/>
        </p:nvSpPr>
        <p:spPr>
          <a:xfrm>
            <a:off x="0" y="63304"/>
            <a:ext cx="7736115" cy="602789"/>
          </a:xfrm>
          <a:prstGeom prst="rect">
            <a:avLst/>
          </a:prstGeom>
          <a:noFill/>
        </p:spPr>
        <p:txBody>
          <a:bodyPr wrap="square" lIns="360000" tIns="360000" rIns="91440" bIns="4572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>
                <a:ln>
                  <a:noFill/>
                </a:ln>
                <a:solidFill>
                  <a:srgbClr val="007EA1"/>
                </a:solidFill>
                <a:effectLst/>
                <a:uLnTx/>
                <a:uFillTx/>
                <a:latin typeface="Apex New Book"/>
                <a:ea typeface="+mj-ea"/>
                <a:cs typeface="+mj-cs"/>
              </a:rPr>
              <a:t>DS4H </a:t>
            </a:r>
            <a:r>
              <a:rPr kumimoji="0" lang="fr-FR" sz="4000" b="1" i="0" u="none" strike="noStrike" kern="1200" cap="none" spc="0" normalizeH="0" baseline="0" noProof="0" err="1">
                <a:ln>
                  <a:noFill/>
                </a:ln>
                <a:solidFill>
                  <a:srgbClr val="007EA1"/>
                </a:solidFill>
                <a:effectLst/>
                <a:uLnTx/>
                <a:uFillTx/>
                <a:latin typeface="Apex New Book"/>
                <a:ea typeface="+mj-ea"/>
                <a:cs typeface="+mj-cs"/>
              </a:rPr>
              <a:t>Projects</a:t>
            </a:r>
            <a:endParaRPr kumimoji="0" lang="fr-FR" sz="4000" b="1" i="0" u="none" strike="noStrike" kern="1200" cap="none" spc="0" normalizeH="0" baseline="0" noProof="0">
              <a:ln>
                <a:noFill/>
              </a:ln>
              <a:solidFill>
                <a:srgbClr val="007EA1"/>
              </a:solidFill>
              <a:effectLst/>
              <a:uLnTx/>
              <a:uFillTx/>
              <a:latin typeface="Apex New Book"/>
              <a:ea typeface="+mj-ea"/>
              <a:cs typeface="+mj-cs"/>
            </a:endParaRPr>
          </a:p>
        </p:txBody>
      </p:sp>
      <p:pic>
        <p:nvPicPr>
          <p:cNvPr id="5" name="Graphique 4" descr="Toque d'étudiant avec un remplissage uni">
            <a:extLst>
              <a:ext uri="{FF2B5EF4-FFF2-40B4-BE49-F238E27FC236}">
                <a16:creationId xmlns:a16="http://schemas.microsoft.com/office/drawing/2014/main" id="{25D696D3-EC49-EFB5-93E3-C1E78033CDB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51736" y="5098240"/>
            <a:ext cx="486229" cy="486229"/>
          </a:xfrm>
          <a:prstGeom prst="rect">
            <a:avLst/>
          </a:prstGeom>
        </p:spPr>
      </p:pic>
      <p:pic>
        <p:nvPicPr>
          <p:cNvPr id="9" name="Graphique 8" descr="Calendrier journalier avec un remplissage uni">
            <a:extLst>
              <a:ext uri="{FF2B5EF4-FFF2-40B4-BE49-F238E27FC236}">
                <a16:creationId xmlns:a16="http://schemas.microsoft.com/office/drawing/2014/main" id="{EF9326CB-A635-7BB1-44F4-596E5575E5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86935" y="5105497"/>
            <a:ext cx="486229" cy="486229"/>
          </a:xfrm>
          <a:prstGeom prst="rect">
            <a:avLst/>
          </a:prstGeom>
        </p:spPr>
      </p:pic>
      <p:pic>
        <p:nvPicPr>
          <p:cNvPr id="21" name="Graphique 20" descr="Badge 1 avec un remplissage uni">
            <a:extLst>
              <a:ext uri="{FF2B5EF4-FFF2-40B4-BE49-F238E27FC236}">
                <a16:creationId xmlns:a16="http://schemas.microsoft.com/office/drawing/2014/main" id="{5F6E58F0-03DE-BF1B-39D7-43C2E564645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40306" y="5105497"/>
            <a:ext cx="486229" cy="486229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69CFD682-C296-42AE-EEAE-0888C66814BE}"/>
              </a:ext>
            </a:extLst>
          </p:cNvPr>
          <p:cNvSpPr txBox="1"/>
          <p:nvPr/>
        </p:nvSpPr>
        <p:spPr>
          <a:xfrm>
            <a:off x="409049" y="5577212"/>
            <a:ext cx="1284515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For Master students</a:t>
            </a:r>
            <a:endParaRPr kumimoji="0" lang="en-GB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/>
              <a:ea typeface="+mn-ea"/>
              <a:cs typeface="+mn-cs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0F209317-642C-D728-7A44-72E64560DBA3}"/>
              </a:ext>
            </a:extLst>
          </p:cNvPr>
          <p:cNvSpPr txBox="1"/>
          <p:nvPr/>
        </p:nvSpPr>
        <p:spPr>
          <a:xfrm>
            <a:off x="1541163" y="5584468"/>
            <a:ext cx="1284515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One per semester</a:t>
            </a:r>
            <a:endParaRPr kumimoji="0" lang="en-GB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/>
              <a:ea typeface="+mn-ea"/>
              <a:cs typeface="+mn-cs"/>
            </a:endParaRPr>
          </a:p>
        </p:txBody>
      </p:sp>
      <p:sp>
        <p:nvSpPr>
          <p:cNvPr id="27" name="ZoneTexte 47">
            <a:extLst>
              <a:ext uri="{FF2B5EF4-FFF2-40B4-BE49-F238E27FC236}">
                <a16:creationId xmlns:a16="http://schemas.microsoft.com/office/drawing/2014/main" id="{AEF6EFF4-3F87-A73E-E321-91AFA3D30577}"/>
              </a:ext>
            </a:extLst>
          </p:cNvPr>
          <p:cNvSpPr txBox="1"/>
          <p:nvPr/>
        </p:nvSpPr>
        <p:spPr>
          <a:xfrm>
            <a:off x="2687793" y="5584469"/>
            <a:ext cx="1284515" cy="553998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Mostly on Friday</a:t>
            </a:r>
            <a:endParaRPr kumimoji="0" lang="en-GB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/>
              <a:ea typeface="Calibri"/>
              <a:cs typeface="Calibri"/>
            </a:endParaRPr>
          </a:p>
        </p:txBody>
      </p:sp>
      <p:pic>
        <p:nvPicPr>
          <p:cNvPr id="33" name="Graphique 32" descr="Horloge avec un remplissage uni">
            <a:extLst>
              <a:ext uri="{FF2B5EF4-FFF2-40B4-BE49-F238E27FC236}">
                <a16:creationId xmlns:a16="http://schemas.microsoft.com/office/drawing/2014/main" id="{DA90A1E6-C569-2BFB-B67A-0283961CF96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40819" y="5098241"/>
            <a:ext cx="493486" cy="486229"/>
          </a:xfrm>
          <a:prstGeom prst="rect">
            <a:avLst/>
          </a:prstGeom>
        </p:spPr>
      </p:pic>
      <p:sp>
        <p:nvSpPr>
          <p:cNvPr id="34" name="ZoneTexte 47">
            <a:extLst>
              <a:ext uri="{FF2B5EF4-FFF2-40B4-BE49-F238E27FC236}">
                <a16:creationId xmlns:a16="http://schemas.microsoft.com/office/drawing/2014/main" id="{9CC54A06-B0A2-610E-A2FD-B61268A205B9}"/>
              </a:ext>
            </a:extLst>
          </p:cNvPr>
          <p:cNvSpPr txBox="1"/>
          <p:nvPr/>
        </p:nvSpPr>
        <p:spPr>
          <a:xfrm>
            <a:off x="3841678" y="5577211"/>
            <a:ext cx="1284515" cy="553998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Total of</a:t>
            </a:r>
            <a:endParaRPr kumimoji="0" lang="en-GB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/>
              <a:ea typeface="Calibri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500">
                <a:solidFill>
                  <a:prstClr val="black"/>
                </a:solidFill>
                <a:latin typeface="Brother 1816"/>
              </a:rPr>
              <a:t>91h</a:t>
            </a:r>
            <a:endParaRPr kumimoji="0" lang="en-GB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/>
              <a:ea typeface="Calibri"/>
              <a:cs typeface="Calibri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3F0130D-E4A2-8E5C-FD26-4C96BFF724C2}"/>
              </a:ext>
            </a:extLst>
          </p:cNvPr>
          <p:cNvSpPr txBox="1"/>
          <p:nvPr/>
        </p:nvSpPr>
        <p:spPr>
          <a:xfrm>
            <a:off x="6502630" y="2638956"/>
            <a:ext cx="4554416" cy="1901198"/>
          </a:xfrm>
          <a:prstGeom prst="roundRect">
            <a:avLst/>
          </a:prstGeom>
          <a:solidFill>
            <a:srgbClr val="7CA660"/>
          </a:solidFill>
          <a:ln>
            <a:solidFill>
              <a:srgbClr val="7CA660"/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 pitchFamily="50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r-FR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EF6CE56-CC7A-A409-678C-D4EF43692342}"/>
              </a:ext>
            </a:extLst>
          </p:cNvPr>
          <p:cNvSpPr txBox="1"/>
          <p:nvPr/>
        </p:nvSpPr>
        <p:spPr>
          <a:xfrm>
            <a:off x="994459" y="2631697"/>
            <a:ext cx="4532645" cy="1908455"/>
          </a:xfrm>
          <a:prstGeom prst="roundRect">
            <a:avLst/>
          </a:prstGeom>
          <a:solidFill>
            <a:srgbClr val="FA9A5A"/>
          </a:solidFill>
          <a:ln>
            <a:solidFill>
              <a:srgbClr val="FA9A5A"/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 pitchFamily="50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r-FR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7686D85-1333-43C8-922F-EEEB5E2F507A}"/>
              </a:ext>
            </a:extLst>
          </p:cNvPr>
          <p:cNvSpPr txBox="1"/>
          <p:nvPr/>
        </p:nvSpPr>
        <p:spPr>
          <a:xfrm>
            <a:off x="994459" y="2000326"/>
            <a:ext cx="4532646" cy="2459998"/>
          </a:xfrm>
          <a:prstGeom prst="roundRect">
            <a:avLst/>
          </a:prstGeom>
          <a:solidFill>
            <a:schemeClr val="bg1"/>
          </a:solidFill>
          <a:ln>
            <a:solidFill>
              <a:srgbClr val="FA9A5A"/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>
              <a:ln>
                <a:noFill/>
              </a:ln>
              <a:solidFill>
                <a:srgbClr val="0282A6"/>
              </a:solidFill>
              <a:effectLst/>
              <a:uLnTx/>
              <a:uFillTx/>
              <a:latin typeface="Brother 1816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>
              <a:ln>
                <a:noFill/>
              </a:ln>
              <a:solidFill>
                <a:srgbClr val="FA9A5A"/>
              </a:solidFill>
              <a:effectLst/>
              <a:uLnTx/>
              <a:uFillTx/>
              <a:latin typeface="Brother 1816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>
              <a:ln>
                <a:noFill/>
              </a:ln>
              <a:solidFill>
                <a:srgbClr val="FA9A5A"/>
              </a:solidFill>
              <a:effectLst/>
              <a:uLnTx/>
              <a:uFillTx/>
              <a:latin typeface="Brother 1816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>
              <a:ln>
                <a:noFill/>
              </a:ln>
              <a:solidFill>
                <a:srgbClr val="FA9A5A"/>
              </a:solidFill>
              <a:effectLst/>
              <a:uLnTx/>
              <a:uFillTx/>
              <a:latin typeface="Brother 1816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err="1">
                <a:ln>
                  <a:noFill/>
                </a:ln>
                <a:solidFill>
                  <a:srgbClr val="FA9A5A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Research</a:t>
            </a: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srgbClr val="FA9A5A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 </a:t>
            </a:r>
            <a:r>
              <a:rPr kumimoji="0" lang="fr-FR" sz="1800" b="1" i="0" u="none" strike="noStrike" kern="1200" cap="none" spc="0" normalizeH="0" baseline="0" noProof="0" err="1">
                <a:ln>
                  <a:noFill/>
                </a:ln>
                <a:solidFill>
                  <a:srgbClr val="FA9A5A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projects</a:t>
            </a: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srgbClr val="FA9A5A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 in </a:t>
            </a:r>
            <a:r>
              <a:rPr kumimoji="0" lang="fr-FR" sz="1800" b="1" i="0" u="none" strike="noStrike" kern="1200" cap="none" spc="0" normalizeH="0" baseline="0" noProof="0" err="1">
                <a:ln>
                  <a:noFill/>
                </a:ln>
                <a:solidFill>
                  <a:srgbClr val="FA9A5A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tutorship</a:t>
            </a: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rother 1816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Tutorship provide training to research.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Immerse yourself in a laboratory!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/>
              <a:ea typeface="+mn-ea"/>
              <a:cs typeface="+mn-cs"/>
            </a:endParaRP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 pitchFamily="50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r-FR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1AE1474-13CD-E26D-8CAC-9804AE20E8BC}"/>
              </a:ext>
            </a:extLst>
          </p:cNvPr>
          <p:cNvSpPr txBox="1"/>
          <p:nvPr/>
        </p:nvSpPr>
        <p:spPr>
          <a:xfrm>
            <a:off x="6498213" y="1996804"/>
            <a:ext cx="4561673" cy="2458924"/>
          </a:xfrm>
          <a:prstGeom prst="roundRect">
            <a:avLst/>
          </a:prstGeom>
          <a:solidFill>
            <a:schemeClr val="bg1"/>
          </a:solidFill>
          <a:ln>
            <a:solidFill>
              <a:srgbClr val="7CA660"/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>
              <a:ln>
                <a:noFill/>
              </a:ln>
              <a:solidFill>
                <a:srgbClr val="7CA660"/>
              </a:solidFill>
              <a:effectLst/>
              <a:uLnTx/>
              <a:uFillTx/>
              <a:latin typeface="Brother 1816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>
              <a:ln>
                <a:noFill/>
              </a:ln>
              <a:solidFill>
                <a:srgbClr val="7CA660"/>
              </a:solidFill>
              <a:effectLst/>
              <a:uLnTx/>
              <a:uFillTx/>
              <a:latin typeface="Brother 1816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>
              <a:ln>
                <a:noFill/>
              </a:ln>
              <a:solidFill>
                <a:srgbClr val="7CA660"/>
              </a:solidFill>
              <a:effectLst/>
              <a:uLnTx/>
              <a:uFillTx/>
              <a:latin typeface="Brother 1816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>
              <a:ln>
                <a:noFill/>
              </a:ln>
              <a:solidFill>
                <a:srgbClr val="7CA660"/>
              </a:solidFill>
              <a:effectLst/>
              <a:uLnTx/>
              <a:uFillTx/>
              <a:latin typeface="Brother 1816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err="1">
                <a:ln>
                  <a:noFill/>
                </a:ln>
                <a:solidFill>
                  <a:srgbClr val="7CA660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Multidisciplinary</a:t>
            </a: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srgbClr val="7CA660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 </a:t>
            </a:r>
            <a:r>
              <a:rPr kumimoji="0" lang="fr-FR" sz="1800" b="1" i="0" u="none" strike="noStrike" kern="1200" cap="none" spc="0" normalizeH="0" baseline="0" noProof="0" err="1">
                <a:ln>
                  <a:noFill/>
                </a:ln>
                <a:solidFill>
                  <a:srgbClr val="7CA660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research</a:t>
            </a: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srgbClr val="7CA660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 </a:t>
            </a:r>
            <a:r>
              <a:rPr kumimoji="0" lang="fr-FR" sz="1800" b="1" i="0" u="none" strike="noStrike" kern="1200" cap="none" spc="0" normalizeH="0" baseline="0" noProof="0" err="1">
                <a:ln>
                  <a:noFill/>
                </a:ln>
                <a:solidFill>
                  <a:srgbClr val="7CA660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projects</a:t>
            </a: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other 1816"/>
                <a:ea typeface="+mn-ea"/>
                <a:cs typeface="+mn-cs"/>
              </a:rPr>
              <a:t>Join a team of students from different disciplines working on a shared topic!</a:t>
            </a: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 pitchFamily="50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other 1816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4" name="Image 3" descr="Une image contenant personne, Visage humain, ordinateur portable, intérieur&#10;&#10;Le contenu généré par l’IA peut être incorrect.">
            <a:extLst>
              <a:ext uri="{FF2B5EF4-FFF2-40B4-BE49-F238E27FC236}">
                <a16:creationId xmlns:a16="http://schemas.microsoft.com/office/drawing/2014/main" id="{9CA5C902-8A58-9DD8-13D6-049028A756F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390" y="1523579"/>
            <a:ext cx="3080211" cy="14965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 7" descr="Une image contenant habits, personne, intérieur, table&#10;&#10;Le contenu généré par l’IA peut être incorrect.">
            <a:extLst>
              <a:ext uri="{FF2B5EF4-FFF2-40B4-BE49-F238E27FC236}">
                <a16:creationId xmlns:a16="http://schemas.microsoft.com/office/drawing/2014/main" id="{E50A0A72-4239-74A9-9434-BFC7BB82A06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1626" y="1513341"/>
            <a:ext cx="3093431" cy="1506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Rectangle : coins arrondis 39">
            <a:extLst>
              <a:ext uri="{FF2B5EF4-FFF2-40B4-BE49-F238E27FC236}">
                <a16:creationId xmlns:a16="http://schemas.microsoft.com/office/drawing/2014/main" id="{AFD7AB26-A0E9-7FBC-5604-4A37FD32FD87}"/>
              </a:ext>
            </a:extLst>
          </p:cNvPr>
          <p:cNvSpPr/>
          <p:nvPr/>
        </p:nvSpPr>
        <p:spPr>
          <a:xfrm>
            <a:off x="5729565" y="5198468"/>
            <a:ext cx="5822804" cy="858590"/>
          </a:xfrm>
          <a:prstGeom prst="roundRect">
            <a:avLst/>
          </a:prstGeom>
          <a:solidFill>
            <a:srgbClr val="EDFBFF"/>
          </a:solidFill>
          <a:ln>
            <a:solidFill>
              <a:srgbClr val="007EA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>
              <a:solidFill>
                <a:schemeClr val="dk1"/>
              </a:solidFill>
              <a:ea typeface="Calibri"/>
              <a:cs typeface="Calibri"/>
            </a:endParaRPr>
          </a:p>
        </p:txBody>
      </p:sp>
      <p:sp>
        <p:nvSpPr>
          <p:cNvPr id="13" name="Ellipse 40">
            <a:extLst>
              <a:ext uri="{FF2B5EF4-FFF2-40B4-BE49-F238E27FC236}">
                <a16:creationId xmlns:a16="http://schemas.microsoft.com/office/drawing/2014/main" id="{C1BCB58C-E1DB-1F6F-C376-1C60BF847EBC}"/>
              </a:ext>
            </a:extLst>
          </p:cNvPr>
          <p:cNvSpPr/>
          <p:nvPr/>
        </p:nvSpPr>
        <p:spPr>
          <a:xfrm>
            <a:off x="5412062" y="5333692"/>
            <a:ext cx="643319" cy="582120"/>
          </a:xfrm>
          <a:prstGeom prst="ellipse">
            <a:avLst/>
          </a:prstGeom>
          <a:solidFill>
            <a:srgbClr val="BAE8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/>
          </a:p>
        </p:txBody>
      </p:sp>
      <p:sp>
        <p:nvSpPr>
          <p:cNvPr id="18" name="ZoneTexte 41">
            <a:extLst>
              <a:ext uri="{FF2B5EF4-FFF2-40B4-BE49-F238E27FC236}">
                <a16:creationId xmlns:a16="http://schemas.microsoft.com/office/drawing/2014/main" id="{E6D35FB0-BBDE-C9F4-1205-515D8084024E}"/>
              </a:ext>
            </a:extLst>
          </p:cNvPr>
          <p:cNvSpPr txBox="1"/>
          <p:nvPr/>
        </p:nvSpPr>
        <p:spPr>
          <a:xfrm>
            <a:off x="5431871" y="5413436"/>
            <a:ext cx="878115" cy="46166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>
                <a:solidFill>
                  <a:srgbClr val="0F7FA3"/>
                </a:solidFill>
                <a:ea typeface="+mn-lt"/>
                <a:cs typeface="+mn-lt"/>
              </a:rPr>
              <a:t>➡️</a:t>
            </a:r>
            <a:endParaRPr lang="fr-FR">
              <a:ea typeface="+mn-lt"/>
              <a:cs typeface="+mn-lt"/>
            </a:endParaRPr>
          </a:p>
        </p:txBody>
      </p:sp>
      <p:sp>
        <p:nvSpPr>
          <p:cNvPr id="20" name="ZoneTexte 42">
            <a:extLst>
              <a:ext uri="{FF2B5EF4-FFF2-40B4-BE49-F238E27FC236}">
                <a16:creationId xmlns:a16="http://schemas.microsoft.com/office/drawing/2014/main" id="{34354FD0-BEE9-A31D-909D-A09CC1528188}"/>
              </a:ext>
            </a:extLst>
          </p:cNvPr>
          <p:cNvSpPr txBox="1"/>
          <p:nvPr/>
        </p:nvSpPr>
        <p:spPr>
          <a:xfrm>
            <a:off x="6049501" y="5278603"/>
            <a:ext cx="5655471" cy="64633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>
                <a:ea typeface="+mn-lt"/>
                <a:cs typeface="+mn-lt"/>
                <a:hlinkClick r:id="rId8"/>
              </a:rPr>
              <a:t>https://ds4h.univ-cotedazur.eu/education/professional-and-research-projects-1</a:t>
            </a:r>
            <a:endParaRPr lang="en-US">
              <a:ea typeface="+mn-lt"/>
              <a:cs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124045-C8E3-09B7-C508-A4844BEE0504}"/>
              </a:ext>
            </a:extLst>
          </p:cNvPr>
          <p:cNvSpPr txBox="1"/>
          <p:nvPr/>
        </p:nvSpPr>
        <p:spPr>
          <a:xfrm>
            <a:off x="6776720" y="6070600"/>
            <a:ext cx="579120" cy="4718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/>
              <a:t>💡</a:t>
            </a:r>
            <a:endParaRPr lang="en-US" sz="2400">
              <a:ea typeface="Calibri"/>
              <a:cs typeface="Calibri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A66709-1AAC-DDFB-ABC8-E71315EA72A0}"/>
              </a:ext>
            </a:extLst>
          </p:cNvPr>
          <p:cNvSpPr txBox="1"/>
          <p:nvPr/>
        </p:nvSpPr>
        <p:spPr>
          <a:xfrm>
            <a:off x="7172960" y="6111240"/>
            <a:ext cx="347472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>
                <a:solidFill>
                  <a:srgbClr val="000000"/>
                </a:solidFill>
                <a:latin typeface="Brother 1816"/>
                <a:ea typeface="+mn-lt"/>
                <a:cs typeface="+mn-lt"/>
              </a:rPr>
              <a:t>Download the project guide!</a:t>
            </a:r>
            <a:endParaRPr lang="en-US" sz="1600">
              <a:latin typeface="Brother 1816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4696567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5DB8CDAE64B71498D11B4A88A0E8F50" ma:contentTypeVersion="19" ma:contentTypeDescription="Crée un document." ma:contentTypeScope="" ma:versionID="044f93352e18e8cb305e5deb92084e75">
  <xsd:schema xmlns:xsd="http://www.w3.org/2001/XMLSchema" xmlns:xs="http://www.w3.org/2001/XMLSchema" xmlns:p="http://schemas.microsoft.com/office/2006/metadata/properties" xmlns:ns2="ee3a3329-e9f6-4b16-a1ff-c245baca75b2" xmlns:ns3="c74d25f2-f51d-4f92-949b-30bce2b478d0" targetNamespace="http://schemas.microsoft.com/office/2006/metadata/properties" ma:root="true" ma:fieldsID="46269f886b6d741aab84c6e140ab65a3" ns2:_="" ns3:_="">
    <xsd:import namespace="ee3a3329-e9f6-4b16-a1ff-c245baca75b2"/>
    <xsd:import namespace="c74d25f2-f51d-4f92-949b-30bce2b478d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3a3329-e9f6-4b16-a1ff-c245baca75b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Balises d’images" ma:readOnly="false" ma:fieldId="{5cf76f15-5ced-4ddc-b409-7134ff3c332f}" ma:taxonomyMulti="true" ma:sspId="e741edfd-2169-4bab-b116-ba96bcb059c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4d25f2-f51d-4f92-949b-30bce2b478d0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82c71c34-3bbb-44f3-bbfb-26a6c40c3929}" ma:internalName="TaxCatchAll" ma:showField="CatchAllData" ma:web="c74d25f2-f51d-4f92-949b-30bce2b478d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e3a3329-e9f6-4b16-a1ff-c245baca75b2">
      <Terms xmlns="http://schemas.microsoft.com/office/infopath/2007/PartnerControls"/>
    </lcf76f155ced4ddcb4097134ff3c332f>
    <TaxCatchAll xmlns="c74d25f2-f51d-4f92-949b-30bce2b478d0" xsi:nil="true"/>
  </documentManagement>
</p:properties>
</file>

<file path=customXml/itemProps1.xml><?xml version="1.0" encoding="utf-8"?>
<ds:datastoreItem xmlns:ds="http://schemas.openxmlformats.org/officeDocument/2006/customXml" ds:itemID="{8939FD2A-0AE9-4805-B2AD-766DA3068253}">
  <ds:schemaRefs>
    <ds:schemaRef ds:uri="c74d25f2-f51d-4f92-949b-30bce2b478d0"/>
    <ds:schemaRef ds:uri="ee3a3329-e9f6-4b16-a1ff-c245baca75b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DCB618FF-EA62-4D2F-9B9B-444C19C87AB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126E2C0-6DEE-4341-849C-35536FC2FD1D}">
  <ds:schemaRefs>
    <ds:schemaRef ds:uri="c74d25f2-f51d-4f92-949b-30bce2b478d0"/>
    <ds:schemaRef ds:uri="ee3a3329-e9f6-4b16-a1ff-c245baca75b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1309</Words>
  <Application>Microsoft Office PowerPoint</Application>
  <PresentationFormat>Grand écran</PresentationFormat>
  <Paragraphs>315</Paragraphs>
  <Slides>16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16</vt:i4>
      </vt:variant>
    </vt:vector>
  </HeadingPairs>
  <TitlesOfParts>
    <vt:vector size="32" baseType="lpstr">
      <vt:lpstr>Apex New Book</vt:lpstr>
      <vt:lpstr>Apex New Heavy</vt:lpstr>
      <vt:lpstr>apex new medium</vt:lpstr>
      <vt:lpstr>apex new medium</vt:lpstr>
      <vt:lpstr>Aptos</vt:lpstr>
      <vt:lpstr>Aptos Display</vt:lpstr>
      <vt:lpstr>Arial</vt:lpstr>
      <vt:lpstr>Arial,Sans-Serif</vt:lpstr>
      <vt:lpstr>Brother 1816</vt:lpstr>
      <vt:lpstr>Brother 1816</vt:lpstr>
      <vt:lpstr>Brother 1816 Soft</vt:lpstr>
      <vt:lpstr>Brother 1816 Soft</vt:lpstr>
      <vt:lpstr>Calibri</vt:lpstr>
      <vt:lpstr>Calibri Light</vt:lpstr>
      <vt:lpstr>Thème Office</vt:lpstr>
      <vt:lpstr>1_Thème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Josephine Desert</cp:lastModifiedBy>
  <cp:revision>2</cp:revision>
  <dcterms:created xsi:type="dcterms:W3CDTF">2026-07-21T13:07:36Z</dcterms:created>
  <dcterms:modified xsi:type="dcterms:W3CDTF">2026-09-10T08:55:03Z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0x01010085DB8CDAE64B71498D11B4A88A0E8F50</vt:lpwstr>
  </property>
  <property fmtid="{D5CDD505-2E9C-101B-9397-08002B2CF9AE}" pid="3" name="MediaServiceImageTags">
    <vt:lpwstr/>
  </property>
</Properties>
</file>